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Helvetica Neue"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NZ"/>
              <a:t>We used statistical analysis to compared the user evaluations within each group and between the groups. We used Mann-Whitney U test to determine whether there is a significant difference between the result and Wilcoxon ranked test to determine whether there is a significant improvement within the groups. According to the statistical analysis, the two groups have the same knowledge level on hazard identification at the beginning. Both groups have improvements in performance in quiz 2 but the VR first group has better performance. In the end, they reach the same knowledge level.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4ca85f37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64ca85f370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NZ"/>
              <a:t>As Edwin mentioned previously, we attached a script to the objects we did experiment on and generated the time vs displacement graph, which is similar to the one over there. We determine the stableness of the object by observing the maximum distance and the vibration frequency through the graph. The results are shown on the right hand side of this slide.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NZ"/>
              <a:t>Overall,from our user evaluation, which answers our first research question, both mobile VR training and reading instructions are effective on learning hazard identification concepts, but mobile VR training is more effective compared to reading instructions. From our research result, which answers our second research question, cuboid structures, low density object, objects placed at the bottom and short objects are tend to be stable in an earthquake simulation.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NZ"/>
              <a:t>Due to the  limited time on building our application, we did not have enough time to implement the aspects listed above. These may leave as the future work for this project.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NZ">
                <a:solidFill>
                  <a:schemeClr val="dk1"/>
                </a:solidFill>
              </a:rPr>
              <a:t>Talk about the dangers of Earthquakes “natural disaster that can affect millions of lives”</a:t>
            </a:r>
            <a:endParaRPr>
              <a:solidFill>
                <a:schemeClr val="dk1"/>
              </a:solidFill>
            </a:endParaRPr>
          </a:p>
          <a:p>
            <a:pPr marL="0" lvl="0" indent="0" algn="l" rtl="0">
              <a:spcBef>
                <a:spcPts val="0"/>
              </a:spcBef>
              <a:spcAft>
                <a:spcPts val="0"/>
              </a:spcAft>
              <a:buClr>
                <a:schemeClr val="dk1"/>
              </a:buClr>
              <a:buSzPts val="1100"/>
              <a:buFont typeface="Arial"/>
              <a:buNone/>
            </a:pPr>
            <a:r>
              <a:rPr lang="en-NZ">
                <a:solidFill>
                  <a:schemeClr val="dk1"/>
                </a:solidFill>
              </a:rPr>
              <a:t>Survey says people are injured due to objects that are not secured enough, following that another survey suggests that 63% amount of people have not secured their furniture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NZ">
                <a:solidFill>
                  <a:schemeClr val="dk1"/>
                </a:solidFill>
              </a:rPr>
              <a:t>Talk about a general idea of VR related projects</a:t>
            </a:r>
            <a:endParaRPr>
              <a:solidFill>
                <a:schemeClr val="dk1"/>
              </a:solidFill>
            </a:endParaRPr>
          </a:p>
          <a:p>
            <a:pPr marL="0" lvl="0" indent="0" algn="l" rtl="0">
              <a:spcBef>
                <a:spcPts val="0"/>
              </a:spcBef>
              <a:spcAft>
                <a:spcPts val="0"/>
              </a:spcAft>
              <a:buClr>
                <a:schemeClr val="dk1"/>
              </a:buClr>
              <a:buSzPts val="1100"/>
              <a:buFont typeface="Arial"/>
              <a:buNone/>
            </a:pPr>
            <a:r>
              <a:rPr lang="en-NZ">
                <a:solidFill>
                  <a:schemeClr val="dk1"/>
                </a:solidFill>
              </a:rPr>
              <a:t>Talk about how our work/ project differs from other projects (They focus on evacuation/ rooms interaction on a greater scale, whereas we focus on the specific object interactions)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85" name="Google Shape;185;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NZ"/>
              <a:t>For our user evaluation, we split our participants into two groups. As you can see in the flow chart, both group needs to complete three quizzes in our user evaluation. However, the first group did VR training first and then followed by the instruction reading, while the second group did them in a reverse order. The reason why we constructed our user evaluation was to eliminate the biases in our user evaluation. As there are two groups of users, we compared these two groups individually and separately to determine whether the VR training is effective or not.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2"/>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822960" y="569214"/>
            <a:ext cx="7543800" cy="267462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825038" y="3341716"/>
            <a:ext cx="7543800" cy="857250"/>
          </a:xfrm>
          <a:prstGeom prst="rect">
            <a:avLst/>
          </a:prstGeom>
          <a:noFill/>
          <a:ln>
            <a:noFill/>
          </a:ln>
        </p:spPr>
        <p:txBody>
          <a:bodyPr spcFirstLastPara="1" wrap="square" lIns="91425" tIns="45700" rIns="91425" bIns="45700" anchor="t" anchorCtr="0">
            <a:no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15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a:endParaRPr/>
          </a:p>
        </p:txBody>
      </p:sp>
      <p:sp>
        <p:nvSpPr>
          <p:cNvPr id="19" name="Google Shape;19;p2"/>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700"/>
              <a:buFont typeface="Calibri"/>
              <a:buNone/>
              <a:defRPr/>
            </a:lvl1pPr>
            <a:lvl2pPr marL="0" lvl="1" indent="0" algn="r">
              <a:spcBef>
                <a:spcPts val="0"/>
              </a:spcBef>
              <a:spcAft>
                <a:spcPts val="0"/>
              </a:spcAft>
              <a:buClr>
                <a:srgbClr val="FFFFFF"/>
              </a:buClr>
              <a:buSzPts val="700"/>
              <a:buFont typeface="Calibri"/>
              <a:buNone/>
              <a:defRPr/>
            </a:lvl2pPr>
            <a:lvl3pPr marL="0" lvl="2" indent="0" algn="r">
              <a:spcBef>
                <a:spcPts val="0"/>
              </a:spcBef>
              <a:spcAft>
                <a:spcPts val="0"/>
              </a:spcAft>
              <a:buClr>
                <a:srgbClr val="FFFFFF"/>
              </a:buClr>
              <a:buSzPts val="700"/>
              <a:buFont typeface="Calibri"/>
              <a:buNone/>
              <a:defRPr/>
            </a:lvl3pPr>
            <a:lvl4pPr marL="0" lvl="3" indent="0" algn="r">
              <a:spcBef>
                <a:spcPts val="0"/>
              </a:spcBef>
              <a:spcAft>
                <a:spcPts val="0"/>
              </a:spcAft>
              <a:buClr>
                <a:srgbClr val="FFFFFF"/>
              </a:buClr>
              <a:buSzPts val="700"/>
              <a:buFont typeface="Calibri"/>
              <a:buNone/>
              <a:defRPr/>
            </a:lvl4pPr>
            <a:lvl5pPr marL="0" lvl="4" indent="0" algn="r">
              <a:spcBef>
                <a:spcPts val="0"/>
              </a:spcBef>
              <a:spcAft>
                <a:spcPts val="0"/>
              </a:spcAft>
              <a:buClr>
                <a:srgbClr val="FFFFFF"/>
              </a:buClr>
              <a:buSzPts val="700"/>
              <a:buFont typeface="Calibri"/>
              <a:buNone/>
              <a:defRPr/>
            </a:lvl5pPr>
            <a:lvl6pPr marL="0" lvl="5" indent="0" algn="r">
              <a:spcBef>
                <a:spcPts val="0"/>
              </a:spcBef>
              <a:spcAft>
                <a:spcPts val="0"/>
              </a:spcAft>
              <a:buClr>
                <a:srgbClr val="FFFFFF"/>
              </a:buClr>
              <a:buSzPts val="700"/>
              <a:buFont typeface="Calibri"/>
              <a:buNone/>
              <a:defRPr/>
            </a:lvl6pPr>
            <a:lvl7pPr marL="0" lvl="6" indent="0" algn="r">
              <a:spcBef>
                <a:spcPts val="0"/>
              </a:spcBef>
              <a:spcAft>
                <a:spcPts val="0"/>
              </a:spcAft>
              <a:buClr>
                <a:srgbClr val="FFFFFF"/>
              </a:buClr>
              <a:buSzPts val="700"/>
              <a:buFont typeface="Calibri"/>
              <a:buNone/>
              <a:defRPr/>
            </a:lvl7pPr>
            <a:lvl8pPr marL="0" lvl="7" indent="0" algn="r">
              <a:spcBef>
                <a:spcPts val="0"/>
              </a:spcBef>
              <a:spcAft>
                <a:spcPts val="0"/>
              </a:spcAft>
              <a:buClr>
                <a:srgbClr val="FFFFFF"/>
              </a:buClr>
              <a:buSzPts val="700"/>
              <a:buFont typeface="Calibri"/>
              <a:buNone/>
              <a:defRPr/>
            </a:lvl8pPr>
            <a:lvl9pPr marL="0" lvl="8" indent="0" algn="r">
              <a:spcBef>
                <a:spcPts val="0"/>
              </a:spcBef>
              <a:spcAft>
                <a:spcPts val="0"/>
              </a:spcAft>
              <a:buClr>
                <a:srgbClr val="FFFFFF"/>
              </a:buClr>
              <a:buSzPts val="700"/>
              <a:buFont typeface="Calibri"/>
              <a:buNone/>
              <a:defRPr/>
            </a:lvl9pPr>
          </a:lstStyle>
          <a:p>
            <a:pPr marL="0" lvl="0" indent="0" algn="r" rtl="0">
              <a:spcBef>
                <a:spcPts val="0"/>
              </a:spcBef>
              <a:spcAft>
                <a:spcPts val="0"/>
              </a:spcAft>
              <a:buNone/>
            </a:pPr>
            <a:fld id="{00000000-1234-1234-1234-123412341234}" type="slidenum">
              <a:rPr lang="en-NZ"/>
              <a:t>‹#›</a:t>
            </a:fld>
            <a:endParaRPr/>
          </a:p>
        </p:txBody>
      </p:sp>
      <p:cxnSp>
        <p:nvCxnSpPr>
          <p:cNvPr id="22" name="Google Shape;22;p2"/>
          <p:cNvCxnSpPr/>
          <p:nvPr/>
        </p:nvCxnSpPr>
        <p:spPr>
          <a:xfrm>
            <a:off x="905744" y="3257550"/>
            <a:ext cx="740664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11"/>
          <p:cNvSpPr/>
          <p:nvPr/>
        </p:nvSpPr>
        <p:spPr>
          <a:xfrm>
            <a:off x="0" y="3714750"/>
            <a:ext cx="9141619" cy="142875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12" y="368630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a:spLocks noGrp="1"/>
          </p:cNvSpPr>
          <p:nvPr>
            <p:ph type="title"/>
          </p:nvPr>
        </p:nvSpPr>
        <p:spPr>
          <a:xfrm>
            <a:off x="822960" y="3806190"/>
            <a:ext cx="7585234" cy="61722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2700"/>
              <a:buFont typeface="Calibri"/>
              <a:buNone/>
              <a:defRPr sz="27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a:spLocks noGrp="1"/>
          </p:cNvSpPr>
          <p:nvPr>
            <p:ph type="pic" idx="2"/>
          </p:nvPr>
        </p:nvSpPr>
        <p:spPr>
          <a:xfrm>
            <a:off x="12" y="0"/>
            <a:ext cx="9143989" cy="3686307"/>
          </a:xfrm>
          <a:prstGeom prst="rect">
            <a:avLst/>
          </a:prstGeom>
          <a:solidFill>
            <a:srgbClr val="D2CDB0"/>
          </a:solidFill>
          <a:ln>
            <a:noFill/>
          </a:ln>
        </p:spPr>
        <p:txBody>
          <a:bodyPr spcFirstLastPara="1" wrap="square" lIns="457200" tIns="457200" rIns="0" bIns="45700" anchor="t" anchorCtr="0">
            <a:noAutofit/>
          </a:bodyPr>
          <a:lstStyle>
            <a:lvl1pPr marR="0" lvl="0" algn="l" rtl="0">
              <a:lnSpc>
                <a:spcPct val="90000"/>
              </a:lnSpc>
              <a:spcBef>
                <a:spcPts val="9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1pPr>
            <a:lvl2pPr marR="0" lvl="1" algn="l" rtl="0">
              <a:lnSpc>
                <a:spcPct val="90000"/>
              </a:lnSpc>
              <a:spcBef>
                <a:spcPts val="150"/>
              </a:spcBef>
              <a:spcAft>
                <a:spcPts val="0"/>
              </a:spcAft>
              <a:buClr>
                <a:schemeClr val="accent1"/>
              </a:buClr>
              <a:buSzPts val="2100"/>
              <a:buFont typeface="Calibri"/>
              <a:buNone/>
              <a:defRPr sz="2100" b="0" i="0" u="none" strike="noStrike" cap="none">
                <a:solidFill>
                  <a:srgbClr val="3F3F3F"/>
                </a:solidFill>
                <a:latin typeface="Calibri"/>
                <a:ea typeface="Calibri"/>
                <a:cs typeface="Calibri"/>
                <a:sym typeface="Calibri"/>
              </a:defRPr>
            </a:lvl2pPr>
            <a:lvl3pPr marR="0" lvl="2" algn="l" rtl="0">
              <a:lnSpc>
                <a:spcPct val="90000"/>
              </a:lnSpc>
              <a:spcBef>
                <a:spcPts val="300"/>
              </a:spcBef>
              <a:spcAft>
                <a:spcPts val="0"/>
              </a:spcAft>
              <a:buClr>
                <a:schemeClr val="accent1"/>
              </a:buClr>
              <a:buSzPts val="1800"/>
              <a:buFont typeface="Calibri"/>
              <a:buNone/>
              <a:defRPr sz="1800" b="0" i="0" u="none" strike="noStrike" cap="none">
                <a:solidFill>
                  <a:srgbClr val="3F3F3F"/>
                </a:solidFill>
                <a:latin typeface="Calibri"/>
                <a:ea typeface="Calibri"/>
                <a:cs typeface="Calibri"/>
                <a:sym typeface="Calibri"/>
              </a:defRPr>
            </a:lvl3pPr>
            <a:lvl4pPr marR="0" lvl="3"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4pPr>
            <a:lvl5pPr marR="0" lvl="4"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5pPr>
            <a:lvl6pPr marR="0" lvl="5"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6pPr>
            <a:lvl7pPr marR="0" lvl="6"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7pPr>
            <a:lvl8pPr marR="0" lvl="7"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8pPr>
            <a:lvl9pPr marR="0" lvl="8" algn="l" rtl="0">
              <a:lnSpc>
                <a:spcPct val="90000"/>
              </a:lnSpc>
              <a:spcBef>
                <a:spcPts val="300"/>
              </a:spcBef>
              <a:spcAft>
                <a:spcPts val="30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83" name="Google Shape;83;p11"/>
          <p:cNvSpPr txBox="1">
            <a:spLocks noGrp="1"/>
          </p:cNvSpPr>
          <p:nvPr>
            <p:ph type="body" idx="1"/>
          </p:nvPr>
        </p:nvSpPr>
        <p:spPr>
          <a:xfrm>
            <a:off x="822960" y="4430268"/>
            <a:ext cx="7584948" cy="44577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0"/>
              </a:spcBef>
              <a:spcAft>
                <a:spcPts val="0"/>
              </a:spcAft>
              <a:buSzPts val="1125"/>
              <a:buNone/>
              <a:defRPr sz="1125">
                <a:solidFill>
                  <a:srgbClr val="FFFFFF"/>
                </a:solidFill>
              </a:defRPr>
            </a:lvl1pPr>
            <a:lvl2pPr marL="914400" lvl="1" indent="-228600" algn="l">
              <a:lnSpc>
                <a:spcPct val="90000"/>
              </a:lnSpc>
              <a:spcBef>
                <a:spcPts val="450"/>
              </a:spcBef>
              <a:spcAft>
                <a:spcPts val="0"/>
              </a:spcAft>
              <a:buSzPts val="900"/>
              <a:buNone/>
              <a:defRPr sz="900"/>
            </a:lvl2pPr>
            <a:lvl3pPr marL="1371600" lvl="2" indent="-228600" algn="l">
              <a:lnSpc>
                <a:spcPct val="90000"/>
              </a:lnSpc>
              <a:spcBef>
                <a:spcPts val="300"/>
              </a:spcBef>
              <a:spcAft>
                <a:spcPts val="0"/>
              </a:spcAft>
              <a:buSzPts val="750"/>
              <a:buNone/>
              <a:defRPr sz="750"/>
            </a:lvl3pPr>
            <a:lvl4pPr marL="1828800" lvl="3" indent="-228600" algn="l">
              <a:lnSpc>
                <a:spcPct val="90000"/>
              </a:lnSpc>
              <a:spcBef>
                <a:spcPts val="300"/>
              </a:spcBef>
              <a:spcAft>
                <a:spcPts val="0"/>
              </a:spcAft>
              <a:buSzPts val="675"/>
              <a:buNone/>
              <a:defRPr sz="675"/>
            </a:lvl4pPr>
            <a:lvl5pPr marL="2286000" lvl="4" indent="-228600" algn="l">
              <a:lnSpc>
                <a:spcPct val="90000"/>
              </a:lnSpc>
              <a:spcBef>
                <a:spcPts val="300"/>
              </a:spcBef>
              <a:spcAft>
                <a:spcPts val="0"/>
              </a:spcAft>
              <a:buSzPts val="675"/>
              <a:buNone/>
              <a:defRPr sz="675"/>
            </a:lvl5pPr>
            <a:lvl6pPr marL="2743200" lvl="5" indent="-228600" algn="l">
              <a:lnSpc>
                <a:spcPct val="90000"/>
              </a:lnSpc>
              <a:spcBef>
                <a:spcPts val="300"/>
              </a:spcBef>
              <a:spcAft>
                <a:spcPts val="0"/>
              </a:spcAft>
              <a:buSzPts val="675"/>
              <a:buNone/>
              <a:defRPr sz="675"/>
            </a:lvl6pPr>
            <a:lvl7pPr marL="3200400" lvl="6" indent="-228600" algn="l">
              <a:lnSpc>
                <a:spcPct val="90000"/>
              </a:lnSpc>
              <a:spcBef>
                <a:spcPts val="300"/>
              </a:spcBef>
              <a:spcAft>
                <a:spcPts val="0"/>
              </a:spcAft>
              <a:buSzPts val="675"/>
              <a:buNone/>
              <a:defRPr sz="675"/>
            </a:lvl7pPr>
            <a:lvl8pPr marL="3657600" lvl="7" indent="-228600" algn="l">
              <a:lnSpc>
                <a:spcPct val="90000"/>
              </a:lnSpc>
              <a:spcBef>
                <a:spcPts val="300"/>
              </a:spcBef>
              <a:spcAft>
                <a:spcPts val="0"/>
              </a:spcAft>
              <a:buSzPts val="675"/>
              <a:buNone/>
              <a:defRPr sz="675"/>
            </a:lvl8pPr>
            <a:lvl9pPr marL="4114800" lvl="8" indent="-228600" algn="l">
              <a:lnSpc>
                <a:spcPct val="90000"/>
              </a:lnSpc>
              <a:spcBef>
                <a:spcPts val="300"/>
              </a:spcBef>
              <a:spcAft>
                <a:spcPts val="300"/>
              </a:spcAft>
              <a:buSzPts val="675"/>
              <a:buNone/>
              <a:defRPr sz="675"/>
            </a:lvl9pPr>
          </a:lstStyle>
          <a:p>
            <a:endParaRPr/>
          </a:p>
        </p:txBody>
      </p:sp>
      <p:sp>
        <p:nvSpPr>
          <p:cNvPr id="84" name="Google Shape;84;p11"/>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700"/>
              <a:buFont typeface="Calibri"/>
              <a:buNone/>
              <a:defRPr/>
            </a:lvl1pPr>
            <a:lvl2pPr marL="0" lvl="1" indent="0" algn="r">
              <a:spcBef>
                <a:spcPts val="0"/>
              </a:spcBef>
              <a:spcAft>
                <a:spcPts val="0"/>
              </a:spcAft>
              <a:buClr>
                <a:srgbClr val="FFFFFF"/>
              </a:buClr>
              <a:buSzPts val="700"/>
              <a:buFont typeface="Calibri"/>
              <a:buNone/>
              <a:defRPr/>
            </a:lvl2pPr>
            <a:lvl3pPr marL="0" lvl="2" indent="0" algn="r">
              <a:spcBef>
                <a:spcPts val="0"/>
              </a:spcBef>
              <a:spcAft>
                <a:spcPts val="0"/>
              </a:spcAft>
              <a:buClr>
                <a:srgbClr val="FFFFFF"/>
              </a:buClr>
              <a:buSzPts val="700"/>
              <a:buFont typeface="Calibri"/>
              <a:buNone/>
              <a:defRPr/>
            </a:lvl3pPr>
            <a:lvl4pPr marL="0" lvl="3" indent="0" algn="r">
              <a:spcBef>
                <a:spcPts val="0"/>
              </a:spcBef>
              <a:spcAft>
                <a:spcPts val="0"/>
              </a:spcAft>
              <a:buClr>
                <a:srgbClr val="FFFFFF"/>
              </a:buClr>
              <a:buSzPts val="700"/>
              <a:buFont typeface="Calibri"/>
              <a:buNone/>
              <a:defRPr/>
            </a:lvl4pPr>
            <a:lvl5pPr marL="0" lvl="4" indent="0" algn="r">
              <a:spcBef>
                <a:spcPts val="0"/>
              </a:spcBef>
              <a:spcAft>
                <a:spcPts val="0"/>
              </a:spcAft>
              <a:buClr>
                <a:srgbClr val="FFFFFF"/>
              </a:buClr>
              <a:buSzPts val="700"/>
              <a:buFont typeface="Calibri"/>
              <a:buNone/>
              <a:defRPr/>
            </a:lvl5pPr>
            <a:lvl6pPr marL="0" lvl="5" indent="0" algn="r">
              <a:spcBef>
                <a:spcPts val="0"/>
              </a:spcBef>
              <a:spcAft>
                <a:spcPts val="0"/>
              </a:spcAft>
              <a:buClr>
                <a:srgbClr val="FFFFFF"/>
              </a:buClr>
              <a:buSzPts val="700"/>
              <a:buFont typeface="Calibri"/>
              <a:buNone/>
              <a:defRPr/>
            </a:lvl6pPr>
            <a:lvl7pPr marL="0" lvl="6" indent="0" algn="r">
              <a:spcBef>
                <a:spcPts val="0"/>
              </a:spcBef>
              <a:spcAft>
                <a:spcPts val="0"/>
              </a:spcAft>
              <a:buClr>
                <a:srgbClr val="FFFFFF"/>
              </a:buClr>
              <a:buSzPts val="700"/>
              <a:buFont typeface="Calibri"/>
              <a:buNone/>
              <a:defRPr/>
            </a:lvl7pPr>
            <a:lvl8pPr marL="0" lvl="7" indent="0" algn="r">
              <a:spcBef>
                <a:spcPts val="0"/>
              </a:spcBef>
              <a:spcAft>
                <a:spcPts val="0"/>
              </a:spcAft>
              <a:buClr>
                <a:srgbClr val="FFFFFF"/>
              </a:buClr>
              <a:buSzPts val="700"/>
              <a:buFont typeface="Calibri"/>
              <a:buNone/>
              <a:defRPr/>
            </a:lvl8pPr>
            <a:lvl9pPr marL="0" lvl="8" indent="0" algn="r">
              <a:spcBef>
                <a:spcPts val="0"/>
              </a:spcBef>
              <a:spcAft>
                <a:spcPts val="0"/>
              </a:spcAft>
              <a:buClr>
                <a:srgbClr val="FFFFFF"/>
              </a:buClr>
              <a:buSzPts val="700"/>
              <a:buFont typeface="Calibri"/>
              <a:buNone/>
              <a:defRPr/>
            </a:lvl9pPr>
          </a:lstStyle>
          <a:p>
            <a:pPr marL="0" lvl="0" indent="0" algn="r" rtl="0">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12"/>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2"/>
          <p:cNvSpPr txBox="1">
            <a:spLocks noGrp="1"/>
          </p:cNvSpPr>
          <p:nvPr>
            <p:ph type="body" idx="1"/>
          </p:nvPr>
        </p:nvSpPr>
        <p:spPr>
          <a:xfrm rot="5400000">
            <a:off x="3086100" y="-878839"/>
            <a:ext cx="3017520" cy="7543800"/>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90" name="Google Shape;90;p12"/>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700"/>
              <a:buFont typeface="Calibri"/>
              <a:buNone/>
              <a:defRPr/>
            </a:lvl1pPr>
            <a:lvl2pPr marL="0" lvl="1" indent="0" algn="r">
              <a:spcBef>
                <a:spcPts val="0"/>
              </a:spcBef>
              <a:spcAft>
                <a:spcPts val="0"/>
              </a:spcAft>
              <a:buClr>
                <a:srgbClr val="FFFFFF"/>
              </a:buClr>
              <a:buSzPts val="700"/>
              <a:buFont typeface="Calibri"/>
              <a:buNone/>
              <a:defRPr/>
            </a:lvl2pPr>
            <a:lvl3pPr marL="0" lvl="2" indent="0" algn="r">
              <a:spcBef>
                <a:spcPts val="0"/>
              </a:spcBef>
              <a:spcAft>
                <a:spcPts val="0"/>
              </a:spcAft>
              <a:buClr>
                <a:srgbClr val="FFFFFF"/>
              </a:buClr>
              <a:buSzPts val="700"/>
              <a:buFont typeface="Calibri"/>
              <a:buNone/>
              <a:defRPr/>
            </a:lvl3pPr>
            <a:lvl4pPr marL="0" lvl="3" indent="0" algn="r">
              <a:spcBef>
                <a:spcPts val="0"/>
              </a:spcBef>
              <a:spcAft>
                <a:spcPts val="0"/>
              </a:spcAft>
              <a:buClr>
                <a:srgbClr val="FFFFFF"/>
              </a:buClr>
              <a:buSzPts val="700"/>
              <a:buFont typeface="Calibri"/>
              <a:buNone/>
              <a:defRPr/>
            </a:lvl4pPr>
            <a:lvl5pPr marL="0" lvl="4" indent="0" algn="r">
              <a:spcBef>
                <a:spcPts val="0"/>
              </a:spcBef>
              <a:spcAft>
                <a:spcPts val="0"/>
              </a:spcAft>
              <a:buClr>
                <a:srgbClr val="FFFFFF"/>
              </a:buClr>
              <a:buSzPts val="700"/>
              <a:buFont typeface="Calibri"/>
              <a:buNone/>
              <a:defRPr/>
            </a:lvl5pPr>
            <a:lvl6pPr marL="0" lvl="5" indent="0" algn="r">
              <a:spcBef>
                <a:spcPts val="0"/>
              </a:spcBef>
              <a:spcAft>
                <a:spcPts val="0"/>
              </a:spcAft>
              <a:buClr>
                <a:srgbClr val="FFFFFF"/>
              </a:buClr>
              <a:buSzPts val="700"/>
              <a:buFont typeface="Calibri"/>
              <a:buNone/>
              <a:defRPr/>
            </a:lvl6pPr>
            <a:lvl7pPr marL="0" lvl="6" indent="0" algn="r">
              <a:spcBef>
                <a:spcPts val="0"/>
              </a:spcBef>
              <a:spcAft>
                <a:spcPts val="0"/>
              </a:spcAft>
              <a:buClr>
                <a:srgbClr val="FFFFFF"/>
              </a:buClr>
              <a:buSzPts val="700"/>
              <a:buFont typeface="Calibri"/>
              <a:buNone/>
              <a:defRPr/>
            </a:lvl7pPr>
            <a:lvl8pPr marL="0" lvl="7" indent="0" algn="r">
              <a:spcBef>
                <a:spcPts val="0"/>
              </a:spcBef>
              <a:spcAft>
                <a:spcPts val="0"/>
              </a:spcAft>
              <a:buClr>
                <a:srgbClr val="FFFFFF"/>
              </a:buClr>
              <a:buSzPts val="700"/>
              <a:buFont typeface="Calibri"/>
              <a:buNone/>
              <a:defRPr/>
            </a:lvl8pPr>
            <a:lvl9pPr marL="0" lvl="8" indent="0" algn="r">
              <a:spcBef>
                <a:spcPts val="0"/>
              </a:spcBef>
              <a:spcAft>
                <a:spcPts val="0"/>
              </a:spcAft>
              <a:buClr>
                <a:srgbClr val="FFFFFF"/>
              </a:buClr>
              <a:buSzPts val="700"/>
              <a:buFont typeface="Calibri"/>
              <a:buNone/>
              <a:defRPr/>
            </a:lvl9pPr>
          </a:lstStyle>
          <a:p>
            <a:pPr marL="0" lvl="0" indent="0" algn="r" rtl="0">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3"/>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txBox="1">
            <a:spLocks noGrp="1"/>
          </p:cNvSpPr>
          <p:nvPr>
            <p:ph type="title"/>
          </p:nvPr>
        </p:nvSpPr>
        <p:spPr>
          <a:xfrm rot="5400000">
            <a:off x="5369550" y="1483350"/>
            <a:ext cx="4319924" cy="1971675"/>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3"/>
          <p:cNvSpPr txBox="1">
            <a:spLocks noGrp="1"/>
          </p:cNvSpPr>
          <p:nvPr>
            <p:ph type="body" idx="1"/>
          </p:nvPr>
        </p:nvSpPr>
        <p:spPr>
          <a:xfrm rot="5400000">
            <a:off x="1369050" y="-431175"/>
            <a:ext cx="4319924" cy="5800725"/>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98" name="Google Shape;98;p13"/>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3"/>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3"/>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700"/>
              <a:buFont typeface="Calibri"/>
              <a:buNone/>
              <a:defRPr/>
            </a:lvl1pPr>
            <a:lvl2pPr marL="0" lvl="1" indent="0" algn="r">
              <a:spcBef>
                <a:spcPts val="0"/>
              </a:spcBef>
              <a:spcAft>
                <a:spcPts val="0"/>
              </a:spcAft>
              <a:buClr>
                <a:srgbClr val="FFFFFF"/>
              </a:buClr>
              <a:buSzPts val="700"/>
              <a:buFont typeface="Calibri"/>
              <a:buNone/>
              <a:defRPr/>
            </a:lvl2pPr>
            <a:lvl3pPr marL="0" lvl="2" indent="0" algn="r">
              <a:spcBef>
                <a:spcPts val="0"/>
              </a:spcBef>
              <a:spcAft>
                <a:spcPts val="0"/>
              </a:spcAft>
              <a:buClr>
                <a:srgbClr val="FFFFFF"/>
              </a:buClr>
              <a:buSzPts val="700"/>
              <a:buFont typeface="Calibri"/>
              <a:buNone/>
              <a:defRPr/>
            </a:lvl3pPr>
            <a:lvl4pPr marL="0" lvl="3" indent="0" algn="r">
              <a:spcBef>
                <a:spcPts val="0"/>
              </a:spcBef>
              <a:spcAft>
                <a:spcPts val="0"/>
              </a:spcAft>
              <a:buClr>
                <a:srgbClr val="FFFFFF"/>
              </a:buClr>
              <a:buSzPts val="700"/>
              <a:buFont typeface="Calibri"/>
              <a:buNone/>
              <a:defRPr/>
            </a:lvl4pPr>
            <a:lvl5pPr marL="0" lvl="4" indent="0" algn="r">
              <a:spcBef>
                <a:spcPts val="0"/>
              </a:spcBef>
              <a:spcAft>
                <a:spcPts val="0"/>
              </a:spcAft>
              <a:buClr>
                <a:srgbClr val="FFFFFF"/>
              </a:buClr>
              <a:buSzPts val="700"/>
              <a:buFont typeface="Calibri"/>
              <a:buNone/>
              <a:defRPr/>
            </a:lvl5pPr>
            <a:lvl6pPr marL="0" lvl="5" indent="0" algn="r">
              <a:spcBef>
                <a:spcPts val="0"/>
              </a:spcBef>
              <a:spcAft>
                <a:spcPts val="0"/>
              </a:spcAft>
              <a:buClr>
                <a:srgbClr val="FFFFFF"/>
              </a:buClr>
              <a:buSzPts val="700"/>
              <a:buFont typeface="Calibri"/>
              <a:buNone/>
              <a:defRPr/>
            </a:lvl6pPr>
            <a:lvl7pPr marL="0" lvl="6" indent="0" algn="r">
              <a:spcBef>
                <a:spcPts val="0"/>
              </a:spcBef>
              <a:spcAft>
                <a:spcPts val="0"/>
              </a:spcAft>
              <a:buClr>
                <a:srgbClr val="FFFFFF"/>
              </a:buClr>
              <a:buSzPts val="700"/>
              <a:buFont typeface="Calibri"/>
              <a:buNone/>
              <a:defRPr/>
            </a:lvl7pPr>
            <a:lvl8pPr marL="0" lvl="7" indent="0" algn="r">
              <a:spcBef>
                <a:spcPts val="0"/>
              </a:spcBef>
              <a:spcAft>
                <a:spcPts val="0"/>
              </a:spcAft>
              <a:buClr>
                <a:srgbClr val="FFFFFF"/>
              </a:buClr>
              <a:buSzPts val="700"/>
              <a:buFont typeface="Calibri"/>
              <a:buNone/>
              <a:defRPr/>
            </a:lvl8pPr>
            <a:lvl9pPr marL="0" lvl="8" indent="0" algn="r">
              <a:spcBef>
                <a:spcPts val="0"/>
              </a:spcBef>
              <a:spcAft>
                <a:spcPts val="0"/>
              </a:spcAft>
              <a:buClr>
                <a:srgbClr val="FFFFFF"/>
              </a:buClr>
              <a:buSzPts val="700"/>
              <a:buFont typeface="Calibri"/>
              <a:buNone/>
              <a:defRPr/>
            </a:lvl9pPr>
          </a:lstStyle>
          <a:p>
            <a:pPr marL="0" lvl="0" indent="0" algn="r" rtl="0">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3F3F3F"/>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1600"/>
              </a:spcBef>
              <a:spcAft>
                <a:spcPts val="0"/>
              </a:spcAft>
              <a:buSzPts val="1400"/>
              <a:buChar char="○"/>
              <a:defRPr/>
            </a:lvl2pPr>
            <a:lvl3pPr marL="1371600" lvl="2" indent="-317500" algn="l">
              <a:lnSpc>
                <a:spcPct val="90000"/>
              </a:lnSpc>
              <a:spcBef>
                <a:spcPts val="1600"/>
              </a:spcBef>
              <a:spcAft>
                <a:spcPts val="0"/>
              </a:spcAft>
              <a:buSzPts val="1400"/>
              <a:buChar char="■"/>
              <a:defRPr/>
            </a:lvl3pPr>
            <a:lvl4pPr marL="1828800" lvl="3" indent="-317500" algn="l">
              <a:lnSpc>
                <a:spcPct val="90000"/>
              </a:lnSpc>
              <a:spcBef>
                <a:spcPts val="1600"/>
              </a:spcBef>
              <a:spcAft>
                <a:spcPts val="0"/>
              </a:spcAft>
              <a:buSzPts val="1400"/>
              <a:buChar char="●"/>
              <a:defRPr/>
            </a:lvl4pPr>
            <a:lvl5pPr marL="2286000" lvl="4" indent="-317500" algn="l">
              <a:lnSpc>
                <a:spcPct val="90000"/>
              </a:lnSpc>
              <a:spcBef>
                <a:spcPts val="1600"/>
              </a:spcBef>
              <a:spcAft>
                <a:spcPts val="0"/>
              </a:spcAft>
              <a:buSzPts val="1400"/>
              <a:buChar char="○"/>
              <a:defRPr/>
            </a:lvl5pPr>
            <a:lvl6pPr marL="2743200" lvl="5" indent="-317500" algn="l">
              <a:lnSpc>
                <a:spcPct val="90000"/>
              </a:lnSpc>
              <a:spcBef>
                <a:spcPts val="1600"/>
              </a:spcBef>
              <a:spcAft>
                <a:spcPts val="0"/>
              </a:spcAft>
              <a:buSzPts val="1400"/>
              <a:buChar char="■"/>
              <a:defRPr/>
            </a:lvl6pPr>
            <a:lvl7pPr marL="3200400" lvl="6" indent="-317500" algn="l">
              <a:lnSpc>
                <a:spcPct val="90000"/>
              </a:lnSpc>
              <a:spcBef>
                <a:spcPts val="1600"/>
              </a:spcBef>
              <a:spcAft>
                <a:spcPts val="0"/>
              </a:spcAft>
              <a:buSzPts val="1400"/>
              <a:buChar char="●"/>
              <a:defRPr/>
            </a:lvl7pPr>
            <a:lvl8pPr marL="3657600" lvl="7" indent="-317500" algn="l">
              <a:lnSpc>
                <a:spcPct val="90000"/>
              </a:lnSpc>
              <a:spcBef>
                <a:spcPts val="1600"/>
              </a:spcBef>
              <a:spcAft>
                <a:spcPts val="0"/>
              </a:spcAft>
              <a:buSzPts val="1400"/>
              <a:buChar char="○"/>
              <a:defRPr/>
            </a:lvl8pPr>
            <a:lvl9pPr marL="4114800" lvl="8" indent="-317500" algn="l">
              <a:lnSpc>
                <a:spcPct val="90000"/>
              </a:lnSpc>
              <a:spcBef>
                <a:spcPts val="1600"/>
              </a:spcBef>
              <a:spcAft>
                <a:spcPts val="1600"/>
              </a:spcAft>
              <a:buSzPts val="1400"/>
              <a:buChar char="■"/>
              <a:defRPr/>
            </a:lvl9pPr>
          </a:lstStyle>
          <a:p>
            <a:endParaRPr/>
          </a:p>
        </p:txBody>
      </p:sp>
      <p:sp>
        <p:nvSpPr>
          <p:cNvPr id="26" name="Google Shape;2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1pPr>
            <a:lvl2pPr marL="0" marR="0" lvl="1" indent="0" algn="r">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2pPr>
            <a:lvl3pPr marL="0" marR="0" lvl="2" indent="0" algn="r">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3pPr>
            <a:lvl4pPr marL="0" marR="0" lvl="3" indent="0" algn="r">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4pPr>
            <a:lvl5pPr marL="0" marR="0" lvl="4" indent="0" algn="r">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5pPr>
            <a:lvl6pPr marL="0" marR="0" lvl="5" indent="0" algn="r">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6pPr>
            <a:lvl7pPr marL="0" marR="0" lvl="6" indent="0" algn="r">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7pPr>
            <a:lvl8pPr marL="0" marR="0" lvl="7" indent="0" algn="r">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8pPr>
            <a:lvl9pPr marL="0" marR="0" lvl="8" indent="0" algn="r">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22960" y="1384301"/>
            <a:ext cx="7543800" cy="301752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30" name="Google Shape;30;p4"/>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700"/>
              <a:buFont typeface="Calibri"/>
              <a:buNone/>
              <a:defRPr/>
            </a:lvl1pPr>
            <a:lvl2pPr marL="0" lvl="1" indent="0" algn="r">
              <a:spcBef>
                <a:spcPts val="0"/>
              </a:spcBef>
              <a:spcAft>
                <a:spcPts val="0"/>
              </a:spcAft>
              <a:buClr>
                <a:srgbClr val="FFFFFF"/>
              </a:buClr>
              <a:buSzPts val="700"/>
              <a:buFont typeface="Calibri"/>
              <a:buNone/>
              <a:defRPr/>
            </a:lvl2pPr>
            <a:lvl3pPr marL="0" lvl="2" indent="0" algn="r">
              <a:spcBef>
                <a:spcPts val="0"/>
              </a:spcBef>
              <a:spcAft>
                <a:spcPts val="0"/>
              </a:spcAft>
              <a:buClr>
                <a:srgbClr val="FFFFFF"/>
              </a:buClr>
              <a:buSzPts val="700"/>
              <a:buFont typeface="Calibri"/>
              <a:buNone/>
              <a:defRPr/>
            </a:lvl3pPr>
            <a:lvl4pPr marL="0" lvl="3" indent="0" algn="r">
              <a:spcBef>
                <a:spcPts val="0"/>
              </a:spcBef>
              <a:spcAft>
                <a:spcPts val="0"/>
              </a:spcAft>
              <a:buClr>
                <a:srgbClr val="FFFFFF"/>
              </a:buClr>
              <a:buSzPts val="700"/>
              <a:buFont typeface="Calibri"/>
              <a:buNone/>
              <a:defRPr/>
            </a:lvl4pPr>
            <a:lvl5pPr marL="0" lvl="4" indent="0" algn="r">
              <a:spcBef>
                <a:spcPts val="0"/>
              </a:spcBef>
              <a:spcAft>
                <a:spcPts val="0"/>
              </a:spcAft>
              <a:buClr>
                <a:srgbClr val="FFFFFF"/>
              </a:buClr>
              <a:buSzPts val="700"/>
              <a:buFont typeface="Calibri"/>
              <a:buNone/>
              <a:defRPr/>
            </a:lvl5pPr>
            <a:lvl6pPr marL="0" lvl="5" indent="0" algn="r">
              <a:spcBef>
                <a:spcPts val="0"/>
              </a:spcBef>
              <a:spcAft>
                <a:spcPts val="0"/>
              </a:spcAft>
              <a:buClr>
                <a:srgbClr val="FFFFFF"/>
              </a:buClr>
              <a:buSzPts val="700"/>
              <a:buFont typeface="Calibri"/>
              <a:buNone/>
              <a:defRPr/>
            </a:lvl6pPr>
            <a:lvl7pPr marL="0" lvl="6" indent="0" algn="r">
              <a:spcBef>
                <a:spcPts val="0"/>
              </a:spcBef>
              <a:spcAft>
                <a:spcPts val="0"/>
              </a:spcAft>
              <a:buClr>
                <a:srgbClr val="FFFFFF"/>
              </a:buClr>
              <a:buSzPts val="700"/>
              <a:buFont typeface="Calibri"/>
              <a:buNone/>
              <a:defRPr/>
            </a:lvl7pPr>
            <a:lvl8pPr marL="0" lvl="7" indent="0" algn="r">
              <a:spcBef>
                <a:spcPts val="0"/>
              </a:spcBef>
              <a:spcAft>
                <a:spcPts val="0"/>
              </a:spcAft>
              <a:buClr>
                <a:srgbClr val="FFFFFF"/>
              </a:buClr>
              <a:buSzPts val="700"/>
              <a:buFont typeface="Calibri"/>
              <a:buNone/>
              <a:defRPr/>
            </a:lvl8pPr>
            <a:lvl9pPr marL="0" lvl="8" indent="0" algn="r">
              <a:spcBef>
                <a:spcPts val="0"/>
              </a:spcBef>
              <a:spcAft>
                <a:spcPts val="0"/>
              </a:spcAft>
              <a:buClr>
                <a:srgbClr val="FFFFFF"/>
              </a:buClr>
              <a:buSzPts val="700"/>
              <a:buFont typeface="Calibri"/>
              <a:buNone/>
              <a:defRPr/>
            </a:lvl9pPr>
          </a:lstStyle>
          <a:p>
            <a:pPr marL="0" lvl="0" indent="0" algn="r" rtl="0">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3"/>
        <p:cNvGrpSpPr/>
        <p:nvPr/>
      </p:nvGrpSpPr>
      <p:grpSpPr>
        <a:xfrm>
          <a:off x="0" y="0"/>
          <a:ext cx="0" cy="0"/>
          <a:chOff x="0" y="0"/>
          <a:chExt cx="0" cy="0"/>
        </a:xfrm>
      </p:grpSpPr>
      <p:sp>
        <p:nvSpPr>
          <p:cNvPr id="34" name="Google Shape;34;p5"/>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822960" y="569214"/>
            <a:ext cx="7543800" cy="267462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262626"/>
              </a:buClr>
              <a:buSzPts val="6000"/>
              <a:buFont typeface="Calibri"/>
              <a:buNone/>
              <a:defRPr sz="6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822960" y="3339846"/>
            <a:ext cx="7543800" cy="8572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marL="914400" lvl="1" indent="-228600" algn="l">
              <a:lnSpc>
                <a:spcPct val="90000"/>
              </a:lnSpc>
              <a:spcBef>
                <a:spcPts val="150"/>
              </a:spcBef>
              <a:spcAft>
                <a:spcPts val="0"/>
              </a:spcAft>
              <a:buSzPts val="1350"/>
              <a:buNone/>
              <a:defRPr sz="1350">
                <a:solidFill>
                  <a:srgbClr val="888888"/>
                </a:solidFill>
              </a:defRPr>
            </a:lvl2pPr>
            <a:lvl3pPr marL="1371600" lvl="2" indent="-228600" algn="l">
              <a:lnSpc>
                <a:spcPct val="90000"/>
              </a:lnSpc>
              <a:spcBef>
                <a:spcPts val="300"/>
              </a:spcBef>
              <a:spcAft>
                <a:spcPts val="0"/>
              </a:spcAft>
              <a:buSzPts val="1200"/>
              <a:buNone/>
              <a:defRPr sz="1200">
                <a:solidFill>
                  <a:srgbClr val="888888"/>
                </a:solidFill>
              </a:defRPr>
            </a:lvl3pPr>
            <a:lvl4pPr marL="1828800" lvl="3" indent="-228600" algn="l">
              <a:lnSpc>
                <a:spcPct val="90000"/>
              </a:lnSpc>
              <a:spcBef>
                <a:spcPts val="300"/>
              </a:spcBef>
              <a:spcAft>
                <a:spcPts val="0"/>
              </a:spcAft>
              <a:buSzPts val="1050"/>
              <a:buNone/>
              <a:defRPr sz="1050">
                <a:solidFill>
                  <a:srgbClr val="888888"/>
                </a:solidFill>
              </a:defRPr>
            </a:lvl4pPr>
            <a:lvl5pPr marL="2286000" lvl="4" indent="-228600" algn="l">
              <a:lnSpc>
                <a:spcPct val="90000"/>
              </a:lnSpc>
              <a:spcBef>
                <a:spcPts val="300"/>
              </a:spcBef>
              <a:spcAft>
                <a:spcPts val="0"/>
              </a:spcAft>
              <a:buSzPts val="1050"/>
              <a:buNone/>
              <a:defRPr sz="1050">
                <a:solidFill>
                  <a:srgbClr val="888888"/>
                </a:solidFill>
              </a:defRPr>
            </a:lvl5pPr>
            <a:lvl6pPr marL="2743200" lvl="5" indent="-228600" algn="l">
              <a:lnSpc>
                <a:spcPct val="90000"/>
              </a:lnSpc>
              <a:spcBef>
                <a:spcPts val="300"/>
              </a:spcBef>
              <a:spcAft>
                <a:spcPts val="0"/>
              </a:spcAft>
              <a:buSzPts val="1050"/>
              <a:buNone/>
              <a:defRPr sz="1050">
                <a:solidFill>
                  <a:srgbClr val="888888"/>
                </a:solidFill>
              </a:defRPr>
            </a:lvl6pPr>
            <a:lvl7pPr marL="3200400" lvl="6" indent="-228600" algn="l">
              <a:lnSpc>
                <a:spcPct val="90000"/>
              </a:lnSpc>
              <a:spcBef>
                <a:spcPts val="300"/>
              </a:spcBef>
              <a:spcAft>
                <a:spcPts val="0"/>
              </a:spcAft>
              <a:buSzPts val="1050"/>
              <a:buNone/>
              <a:defRPr sz="1050">
                <a:solidFill>
                  <a:srgbClr val="888888"/>
                </a:solidFill>
              </a:defRPr>
            </a:lvl7pPr>
            <a:lvl8pPr marL="3657600" lvl="7" indent="-228600" algn="l">
              <a:lnSpc>
                <a:spcPct val="90000"/>
              </a:lnSpc>
              <a:spcBef>
                <a:spcPts val="300"/>
              </a:spcBef>
              <a:spcAft>
                <a:spcPts val="0"/>
              </a:spcAft>
              <a:buSzPts val="1050"/>
              <a:buNone/>
              <a:defRPr sz="1050">
                <a:solidFill>
                  <a:srgbClr val="888888"/>
                </a:solidFill>
              </a:defRPr>
            </a:lvl8pPr>
            <a:lvl9pPr marL="4114800" lvl="8" indent="-228600" algn="l">
              <a:lnSpc>
                <a:spcPct val="90000"/>
              </a:lnSpc>
              <a:spcBef>
                <a:spcPts val="300"/>
              </a:spcBef>
              <a:spcAft>
                <a:spcPts val="300"/>
              </a:spcAft>
              <a:buSzPts val="1050"/>
              <a:buNone/>
              <a:defRPr sz="1050">
                <a:solidFill>
                  <a:srgbClr val="888888"/>
                </a:solidFill>
              </a:defRPr>
            </a:lvl9pPr>
          </a:lstStyle>
          <a:p>
            <a:endParaRPr/>
          </a:p>
        </p:txBody>
      </p:sp>
      <p:sp>
        <p:nvSpPr>
          <p:cNvPr id="38" name="Google Shape;38;p5"/>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700"/>
              <a:buFont typeface="Calibri"/>
              <a:buNone/>
              <a:defRPr/>
            </a:lvl1pPr>
            <a:lvl2pPr marL="0" lvl="1" indent="0" algn="r">
              <a:spcBef>
                <a:spcPts val="0"/>
              </a:spcBef>
              <a:spcAft>
                <a:spcPts val="0"/>
              </a:spcAft>
              <a:buClr>
                <a:srgbClr val="FFFFFF"/>
              </a:buClr>
              <a:buSzPts val="700"/>
              <a:buFont typeface="Calibri"/>
              <a:buNone/>
              <a:defRPr/>
            </a:lvl2pPr>
            <a:lvl3pPr marL="0" lvl="2" indent="0" algn="r">
              <a:spcBef>
                <a:spcPts val="0"/>
              </a:spcBef>
              <a:spcAft>
                <a:spcPts val="0"/>
              </a:spcAft>
              <a:buClr>
                <a:srgbClr val="FFFFFF"/>
              </a:buClr>
              <a:buSzPts val="700"/>
              <a:buFont typeface="Calibri"/>
              <a:buNone/>
              <a:defRPr/>
            </a:lvl3pPr>
            <a:lvl4pPr marL="0" lvl="3" indent="0" algn="r">
              <a:spcBef>
                <a:spcPts val="0"/>
              </a:spcBef>
              <a:spcAft>
                <a:spcPts val="0"/>
              </a:spcAft>
              <a:buClr>
                <a:srgbClr val="FFFFFF"/>
              </a:buClr>
              <a:buSzPts val="700"/>
              <a:buFont typeface="Calibri"/>
              <a:buNone/>
              <a:defRPr/>
            </a:lvl4pPr>
            <a:lvl5pPr marL="0" lvl="4" indent="0" algn="r">
              <a:spcBef>
                <a:spcPts val="0"/>
              </a:spcBef>
              <a:spcAft>
                <a:spcPts val="0"/>
              </a:spcAft>
              <a:buClr>
                <a:srgbClr val="FFFFFF"/>
              </a:buClr>
              <a:buSzPts val="700"/>
              <a:buFont typeface="Calibri"/>
              <a:buNone/>
              <a:defRPr/>
            </a:lvl5pPr>
            <a:lvl6pPr marL="0" lvl="5" indent="0" algn="r">
              <a:spcBef>
                <a:spcPts val="0"/>
              </a:spcBef>
              <a:spcAft>
                <a:spcPts val="0"/>
              </a:spcAft>
              <a:buClr>
                <a:srgbClr val="FFFFFF"/>
              </a:buClr>
              <a:buSzPts val="700"/>
              <a:buFont typeface="Calibri"/>
              <a:buNone/>
              <a:defRPr/>
            </a:lvl6pPr>
            <a:lvl7pPr marL="0" lvl="6" indent="0" algn="r">
              <a:spcBef>
                <a:spcPts val="0"/>
              </a:spcBef>
              <a:spcAft>
                <a:spcPts val="0"/>
              </a:spcAft>
              <a:buClr>
                <a:srgbClr val="FFFFFF"/>
              </a:buClr>
              <a:buSzPts val="700"/>
              <a:buFont typeface="Calibri"/>
              <a:buNone/>
              <a:defRPr/>
            </a:lvl7pPr>
            <a:lvl8pPr marL="0" lvl="7" indent="0" algn="r">
              <a:spcBef>
                <a:spcPts val="0"/>
              </a:spcBef>
              <a:spcAft>
                <a:spcPts val="0"/>
              </a:spcAft>
              <a:buClr>
                <a:srgbClr val="FFFFFF"/>
              </a:buClr>
              <a:buSzPts val="700"/>
              <a:buFont typeface="Calibri"/>
              <a:buNone/>
              <a:defRPr/>
            </a:lvl8pPr>
            <a:lvl9pPr marL="0" lvl="8" indent="0" algn="r">
              <a:spcBef>
                <a:spcPts val="0"/>
              </a:spcBef>
              <a:spcAft>
                <a:spcPts val="0"/>
              </a:spcAft>
              <a:buClr>
                <a:srgbClr val="FFFFFF"/>
              </a:buClr>
              <a:buSzPts val="700"/>
              <a:buFont typeface="Calibri"/>
              <a:buNone/>
              <a:defRPr/>
            </a:lvl9pPr>
          </a:lstStyle>
          <a:p>
            <a:pPr marL="0" lvl="0" indent="0" algn="r" rtl="0">
              <a:spcBef>
                <a:spcPts val="0"/>
              </a:spcBef>
              <a:spcAft>
                <a:spcPts val="0"/>
              </a:spcAft>
              <a:buNone/>
            </a:pPr>
            <a:fld id="{00000000-1234-1234-1234-123412341234}" type="slidenum">
              <a:rPr lang="en-NZ"/>
              <a:t>‹#›</a:t>
            </a:fld>
            <a:endParaRPr/>
          </a:p>
        </p:txBody>
      </p:sp>
      <p:cxnSp>
        <p:nvCxnSpPr>
          <p:cNvPr id="41" name="Google Shape;41;p5"/>
          <p:cNvCxnSpPr/>
          <p:nvPr/>
        </p:nvCxnSpPr>
        <p:spPr>
          <a:xfrm>
            <a:off x="905744" y="3257550"/>
            <a:ext cx="740664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822959" y="1384301"/>
            <a:ext cx="3703320" cy="301752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45" name="Google Shape;45;p6"/>
          <p:cNvSpPr txBox="1">
            <a:spLocks noGrp="1"/>
          </p:cNvSpPr>
          <p:nvPr>
            <p:ph type="body" idx="2"/>
          </p:nvPr>
        </p:nvSpPr>
        <p:spPr>
          <a:xfrm>
            <a:off x="4663440" y="1384301"/>
            <a:ext cx="3703320" cy="301752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46" name="Google Shape;46;p6"/>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700"/>
              <a:buFont typeface="Calibri"/>
              <a:buNone/>
              <a:defRPr/>
            </a:lvl1pPr>
            <a:lvl2pPr marL="0" lvl="1" indent="0" algn="r">
              <a:spcBef>
                <a:spcPts val="0"/>
              </a:spcBef>
              <a:spcAft>
                <a:spcPts val="0"/>
              </a:spcAft>
              <a:buClr>
                <a:srgbClr val="FFFFFF"/>
              </a:buClr>
              <a:buSzPts val="700"/>
              <a:buFont typeface="Calibri"/>
              <a:buNone/>
              <a:defRPr/>
            </a:lvl2pPr>
            <a:lvl3pPr marL="0" lvl="2" indent="0" algn="r">
              <a:spcBef>
                <a:spcPts val="0"/>
              </a:spcBef>
              <a:spcAft>
                <a:spcPts val="0"/>
              </a:spcAft>
              <a:buClr>
                <a:srgbClr val="FFFFFF"/>
              </a:buClr>
              <a:buSzPts val="700"/>
              <a:buFont typeface="Calibri"/>
              <a:buNone/>
              <a:defRPr/>
            </a:lvl3pPr>
            <a:lvl4pPr marL="0" lvl="3" indent="0" algn="r">
              <a:spcBef>
                <a:spcPts val="0"/>
              </a:spcBef>
              <a:spcAft>
                <a:spcPts val="0"/>
              </a:spcAft>
              <a:buClr>
                <a:srgbClr val="FFFFFF"/>
              </a:buClr>
              <a:buSzPts val="700"/>
              <a:buFont typeface="Calibri"/>
              <a:buNone/>
              <a:defRPr/>
            </a:lvl4pPr>
            <a:lvl5pPr marL="0" lvl="4" indent="0" algn="r">
              <a:spcBef>
                <a:spcPts val="0"/>
              </a:spcBef>
              <a:spcAft>
                <a:spcPts val="0"/>
              </a:spcAft>
              <a:buClr>
                <a:srgbClr val="FFFFFF"/>
              </a:buClr>
              <a:buSzPts val="700"/>
              <a:buFont typeface="Calibri"/>
              <a:buNone/>
              <a:defRPr/>
            </a:lvl5pPr>
            <a:lvl6pPr marL="0" lvl="5" indent="0" algn="r">
              <a:spcBef>
                <a:spcPts val="0"/>
              </a:spcBef>
              <a:spcAft>
                <a:spcPts val="0"/>
              </a:spcAft>
              <a:buClr>
                <a:srgbClr val="FFFFFF"/>
              </a:buClr>
              <a:buSzPts val="700"/>
              <a:buFont typeface="Calibri"/>
              <a:buNone/>
              <a:defRPr/>
            </a:lvl6pPr>
            <a:lvl7pPr marL="0" lvl="6" indent="0" algn="r">
              <a:spcBef>
                <a:spcPts val="0"/>
              </a:spcBef>
              <a:spcAft>
                <a:spcPts val="0"/>
              </a:spcAft>
              <a:buClr>
                <a:srgbClr val="FFFFFF"/>
              </a:buClr>
              <a:buSzPts val="700"/>
              <a:buFont typeface="Calibri"/>
              <a:buNone/>
              <a:defRPr/>
            </a:lvl7pPr>
            <a:lvl8pPr marL="0" lvl="7" indent="0" algn="r">
              <a:spcBef>
                <a:spcPts val="0"/>
              </a:spcBef>
              <a:spcAft>
                <a:spcPts val="0"/>
              </a:spcAft>
              <a:buClr>
                <a:srgbClr val="FFFFFF"/>
              </a:buClr>
              <a:buSzPts val="700"/>
              <a:buFont typeface="Calibri"/>
              <a:buNone/>
              <a:defRPr/>
            </a:lvl8pPr>
            <a:lvl9pPr marL="0" lvl="8" indent="0" algn="r">
              <a:spcBef>
                <a:spcPts val="0"/>
              </a:spcBef>
              <a:spcAft>
                <a:spcPts val="0"/>
              </a:spcAft>
              <a:buClr>
                <a:srgbClr val="FFFFFF"/>
              </a:buClr>
              <a:buSzPts val="700"/>
              <a:buFont typeface="Calibri"/>
              <a:buNone/>
              <a:defRPr/>
            </a:lvl9pPr>
          </a:lstStyle>
          <a:p>
            <a:pPr marL="0" lvl="0" indent="0" algn="r" rtl="0">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body" idx="1"/>
          </p:nvPr>
        </p:nvSpPr>
        <p:spPr>
          <a:xfrm>
            <a:off x="822960" y="1384539"/>
            <a:ext cx="3703320" cy="552212"/>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150"/>
              </a:spcBef>
              <a:spcAft>
                <a:spcPts val="0"/>
              </a:spcAft>
              <a:buSzPts val="1500"/>
              <a:buNone/>
              <a:defRPr sz="1500" b="1"/>
            </a:lvl2pPr>
            <a:lvl3pPr marL="1371600" lvl="2" indent="-228600" algn="l">
              <a:lnSpc>
                <a:spcPct val="90000"/>
              </a:lnSpc>
              <a:spcBef>
                <a:spcPts val="300"/>
              </a:spcBef>
              <a:spcAft>
                <a:spcPts val="0"/>
              </a:spcAft>
              <a:buSzPts val="1350"/>
              <a:buNone/>
              <a:defRPr sz="135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52" name="Google Shape;52;p7"/>
          <p:cNvSpPr txBox="1">
            <a:spLocks noGrp="1"/>
          </p:cNvSpPr>
          <p:nvPr>
            <p:ph type="body" idx="2"/>
          </p:nvPr>
        </p:nvSpPr>
        <p:spPr>
          <a:xfrm>
            <a:off x="822960" y="1936751"/>
            <a:ext cx="3703320" cy="253365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53" name="Google Shape;53;p7"/>
          <p:cNvSpPr txBox="1">
            <a:spLocks noGrp="1"/>
          </p:cNvSpPr>
          <p:nvPr>
            <p:ph type="body" idx="3"/>
          </p:nvPr>
        </p:nvSpPr>
        <p:spPr>
          <a:xfrm>
            <a:off x="4663440" y="1384539"/>
            <a:ext cx="3703320" cy="552212"/>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150"/>
              </a:spcBef>
              <a:spcAft>
                <a:spcPts val="0"/>
              </a:spcAft>
              <a:buSzPts val="1500"/>
              <a:buNone/>
              <a:defRPr sz="1500" b="1"/>
            </a:lvl2pPr>
            <a:lvl3pPr marL="1371600" lvl="2" indent="-228600" algn="l">
              <a:lnSpc>
                <a:spcPct val="90000"/>
              </a:lnSpc>
              <a:spcBef>
                <a:spcPts val="300"/>
              </a:spcBef>
              <a:spcAft>
                <a:spcPts val="0"/>
              </a:spcAft>
              <a:buSzPts val="1350"/>
              <a:buNone/>
              <a:defRPr sz="135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54" name="Google Shape;54;p7"/>
          <p:cNvSpPr txBox="1">
            <a:spLocks noGrp="1"/>
          </p:cNvSpPr>
          <p:nvPr>
            <p:ph type="body" idx="4"/>
          </p:nvPr>
        </p:nvSpPr>
        <p:spPr>
          <a:xfrm>
            <a:off x="4663440" y="1936751"/>
            <a:ext cx="3703320" cy="253365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55" name="Google Shape;55;p7"/>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700"/>
              <a:buFont typeface="Calibri"/>
              <a:buNone/>
              <a:defRPr/>
            </a:lvl1pPr>
            <a:lvl2pPr marL="0" lvl="1" indent="0" algn="r">
              <a:spcBef>
                <a:spcPts val="0"/>
              </a:spcBef>
              <a:spcAft>
                <a:spcPts val="0"/>
              </a:spcAft>
              <a:buClr>
                <a:srgbClr val="FFFFFF"/>
              </a:buClr>
              <a:buSzPts val="700"/>
              <a:buFont typeface="Calibri"/>
              <a:buNone/>
              <a:defRPr/>
            </a:lvl2pPr>
            <a:lvl3pPr marL="0" lvl="2" indent="0" algn="r">
              <a:spcBef>
                <a:spcPts val="0"/>
              </a:spcBef>
              <a:spcAft>
                <a:spcPts val="0"/>
              </a:spcAft>
              <a:buClr>
                <a:srgbClr val="FFFFFF"/>
              </a:buClr>
              <a:buSzPts val="700"/>
              <a:buFont typeface="Calibri"/>
              <a:buNone/>
              <a:defRPr/>
            </a:lvl3pPr>
            <a:lvl4pPr marL="0" lvl="3" indent="0" algn="r">
              <a:spcBef>
                <a:spcPts val="0"/>
              </a:spcBef>
              <a:spcAft>
                <a:spcPts val="0"/>
              </a:spcAft>
              <a:buClr>
                <a:srgbClr val="FFFFFF"/>
              </a:buClr>
              <a:buSzPts val="700"/>
              <a:buFont typeface="Calibri"/>
              <a:buNone/>
              <a:defRPr/>
            </a:lvl4pPr>
            <a:lvl5pPr marL="0" lvl="4" indent="0" algn="r">
              <a:spcBef>
                <a:spcPts val="0"/>
              </a:spcBef>
              <a:spcAft>
                <a:spcPts val="0"/>
              </a:spcAft>
              <a:buClr>
                <a:srgbClr val="FFFFFF"/>
              </a:buClr>
              <a:buSzPts val="700"/>
              <a:buFont typeface="Calibri"/>
              <a:buNone/>
              <a:defRPr/>
            </a:lvl5pPr>
            <a:lvl6pPr marL="0" lvl="5" indent="0" algn="r">
              <a:spcBef>
                <a:spcPts val="0"/>
              </a:spcBef>
              <a:spcAft>
                <a:spcPts val="0"/>
              </a:spcAft>
              <a:buClr>
                <a:srgbClr val="FFFFFF"/>
              </a:buClr>
              <a:buSzPts val="700"/>
              <a:buFont typeface="Calibri"/>
              <a:buNone/>
              <a:defRPr/>
            </a:lvl6pPr>
            <a:lvl7pPr marL="0" lvl="6" indent="0" algn="r">
              <a:spcBef>
                <a:spcPts val="0"/>
              </a:spcBef>
              <a:spcAft>
                <a:spcPts val="0"/>
              </a:spcAft>
              <a:buClr>
                <a:srgbClr val="FFFFFF"/>
              </a:buClr>
              <a:buSzPts val="700"/>
              <a:buFont typeface="Calibri"/>
              <a:buNone/>
              <a:defRPr/>
            </a:lvl7pPr>
            <a:lvl8pPr marL="0" lvl="7" indent="0" algn="r">
              <a:spcBef>
                <a:spcPts val="0"/>
              </a:spcBef>
              <a:spcAft>
                <a:spcPts val="0"/>
              </a:spcAft>
              <a:buClr>
                <a:srgbClr val="FFFFFF"/>
              </a:buClr>
              <a:buSzPts val="700"/>
              <a:buFont typeface="Calibri"/>
              <a:buNone/>
              <a:defRPr/>
            </a:lvl8pPr>
            <a:lvl9pPr marL="0" lvl="8" indent="0" algn="r">
              <a:spcBef>
                <a:spcPts val="0"/>
              </a:spcBef>
              <a:spcAft>
                <a:spcPts val="0"/>
              </a:spcAft>
              <a:buClr>
                <a:srgbClr val="FFFFFF"/>
              </a:buClr>
              <a:buSzPts val="700"/>
              <a:buFont typeface="Calibri"/>
              <a:buNone/>
              <a:defRPr/>
            </a:lvl9pPr>
          </a:lstStyle>
          <a:p>
            <a:pPr marL="0" lvl="0" indent="0" algn="r" rtl="0">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700"/>
              <a:buFont typeface="Calibri"/>
              <a:buNone/>
              <a:defRPr/>
            </a:lvl1pPr>
            <a:lvl2pPr marL="0" lvl="1" indent="0" algn="r">
              <a:spcBef>
                <a:spcPts val="0"/>
              </a:spcBef>
              <a:spcAft>
                <a:spcPts val="0"/>
              </a:spcAft>
              <a:buClr>
                <a:srgbClr val="FFFFFF"/>
              </a:buClr>
              <a:buSzPts val="700"/>
              <a:buFont typeface="Calibri"/>
              <a:buNone/>
              <a:defRPr/>
            </a:lvl2pPr>
            <a:lvl3pPr marL="0" lvl="2" indent="0" algn="r">
              <a:spcBef>
                <a:spcPts val="0"/>
              </a:spcBef>
              <a:spcAft>
                <a:spcPts val="0"/>
              </a:spcAft>
              <a:buClr>
                <a:srgbClr val="FFFFFF"/>
              </a:buClr>
              <a:buSzPts val="700"/>
              <a:buFont typeface="Calibri"/>
              <a:buNone/>
              <a:defRPr/>
            </a:lvl3pPr>
            <a:lvl4pPr marL="0" lvl="3" indent="0" algn="r">
              <a:spcBef>
                <a:spcPts val="0"/>
              </a:spcBef>
              <a:spcAft>
                <a:spcPts val="0"/>
              </a:spcAft>
              <a:buClr>
                <a:srgbClr val="FFFFFF"/>
              </a:buClr>
              <a:buSzPts val="700"/>
              <a:buFont typeface="Calibri"/>
              <a:buNone/>
              <a:defRPr/>
            </a:lvl4pPr>
            <a:lvl5pPr marL="0" lvl="4" indent="0" algn="r">
              <a:spcBef>
                <a:spcPts val="0"/>
              </a:spcBef>
              <a:spcAft>
                <a:spcPts val="0"/>
              </a:spcAft>
              <a:buClr>
                <a:srgbClr val="FFFFFF"/>
              </a:buClr>
              <a:buSzPts val="700"/>
              <a:buFont typeface="Calibri"/>
              <a:buNone/>
              <a:defRPr/>
            </a:lvl5pPr>
            <a:lvl6pPr marL="0" lvl="5" indent="0" algn="r">
              <a:spcBef>
                <a:spcPts val="0"/>
              </a:spcBef>
              <a:spcAft>
                <a:spcPts val="0"/>
              </a:spcAft>
              <a:buClr>
                <a:srgbClr val="FFFFFF"/>
              </a:buClr>
              <a:buSzPts val="700"/>
              <a:buFont typeface="Calibri"/>
              <a:buNone/>
              <a:defRPr/>
            </a:lvl6pPr>
            <a:lvl7pPr marL="0" lvl="6" indent="0" algn="r">
              <a:spcBef>
                <a:spcPts val="0"/>
              </a:spcBef>
              <a:spcAft>
                <a:spcPts val="0"/>
              </a:spcAft>
              <a:buClr>
                <a:srgbClr val="FFFFFF"/>
              </a:buClr>
              <a:buSzPts val="700"/>
              <a:buFont typeface="Calibri"/>
              <a:buNone/>
              <a:defRPr/>
            </a:lvl7pPr>
            <a:lvl8pPr marL="0" lvl="7" indent="0" algn="r">
              <a:spcBef>
                <a:spcPts val="0"/>
              </a:spcBef>
              <a:spcAft>
                <a:spcPts val="0"/>
              </a:spcAft>
              <a:buClr>
                <a:srgbClr val="FFFFFF"/>
              </a:buClr>
              <a:buSzPts val="700"/>
              <a:buFont typeface="Calibri"/>
              <a:buNone/>
              <a:defRPr/>
            </a:lvl8pPr>
            <a:lvl9pPr marL="0" lvl="8" indent="0" algn="r">
              <a:spcBef>
                <a:spcPts val="0"/>
              </a:spcBef>
              <a:spcAft>
                <a:spcPts val="0"/>
              </a:spcAft>
              <a:buClr>
                <a:srgbClr val="FFFFFF"/>
              </a:buClr>
              <a:buSzPts val="700"/>
              <a:buFont typeface="Calibri"/>
              <a:buNone/>
              <a:defRPr/>
            </a:lvl9pPr>
          </a:lstStyle>
          <a:p>
            <a:pPr marL="0" lvl="0" indent="0" algn="r" rtl="0">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3"/>
        <p:cNvGrpSpPr/>
        <p:nvPr/>
      </p:nvGrpSpPr>
      <p:grpSpPr>
        <a:xfrm>
          <a:off x="0" y="0"/>
          <a:ext cx="0" cy="0"/>
          <a:chOff x="0" y="0"/>
          <a:chExt cx="0" cy="0"/>
        </a:xfrm>
      </p:grpSpPr>
      <p:sp>
        <p:nvSpPr>
          <p:cNvPr id="64" name="Google Shape;64;p9"/>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700"/>
              <a:buFont typeface="Calibri"/>
              <a:buNone/>
              <a:defRPr/>
            </a:lvl1pPr>
            <a:lvl2pPr marL="0" lvl="1" indent="0" algn="r">
              <a:spcBef>
                <a:spcPts val="0"/>
              </a:spcBef>
              <a:spcAft>
                <a:spcPts val="0"/>
              </a:spcAft>
              <a:buClr>
                <a:srgbClr val="FFFFFF"/>
              </a:buClr>
              <a:buSzPts val="700"/>
              <a:buFont typeface="Calibri"/>
              <a:buNone/>
              <a:defRPr/>
            </a:lvl2pPr>
            <a:lvl3pPr marL="0" lvl="2" indent="0" algn="r">
              <a:spcBef>
                <a:spcPts val="0"/>
              </a:spcBef>
              <a:spcAft>
                <a:spcPts val="0"/>
              </a:spcAft>
              <a:buClr>
                <a:srgbClr val="FFFFFF"/>
              </a:buClr>
              <a:buSzPts val="700"/>
              <a:buFont typeface="Calibri"/>
              <a:buNone/>
              <a:defRPr/>
            </a:lvl3pPr>
            <a:lvl4pPr marL="0" lvl="3" indent="0" algn="r">
              <a:spcBef>
                <a:spcPts val="0"/>
              </a:spcBef>
              <a:spcAft>
                <a:spcPts val="0"/>
              </a:spcAft>
              <a:buClr>
                <a:srgbClr val="FFFFFF"/>
              </a:buClr>
              <a:buSzPts val="700"/>
              <a:buFont typeface="Calibri"/>
              <a:buNone/>
              <a:defRPr/>
            </a:lvl4pPr>
            <a:lvl5pPr marL="0" lvl="4" indent="0" algn="r">
              <a:spcBef>
                <a:spcPts val="0"/>
              </a:spcBef>
              <a:spcAft>
                <a:spcPts val="0"/>
              </a:spcAft>
              <a:buClr>
                <a:srgbClr val="FFFFFF"/>
              </a:buClr>
              <a:buSzPts val="700"/>
              <a:buFont typeface="Calibri"/>
              <a:buNone/>
              <a:defRPr/>
            </a:lvl5pPr>
            <a:lvl6pPr marL="0" lvl="5" indent="0" algn="r">
              <a:spcBef>
                <a:spcPts val="0"/>
              </a:spcBef>
              <a:spcAft>
                <a:spcPts val="0"/>
              </a:spcAft>
              <a:buClr>
                <a:srgbClr val="FFFFFF"/>
              </a:buClr>
              <a:buSzPts val="700"/>
              <a:buFont typeface="Calibri"/>
              <a:buNone/>
              <a:defRPr/>
            </a:lvl6pPr>
            <a:lvl7pPr marL="0" lvl="6" indent="0" algn="r">
              <a:spcBef>
                <a:spcPts val="0"/>
              </a:spcBef>
              <a:spcAft>
                <a:spcPts val="0"/>
              </a:spcAft>
              <a:buClr>
                <a:srgbClr val="FFFFFF"/>
              </a:buClr>
              <a:buSzPts val="700"/>
              <a:buFont typeface="Calibri"/>
              <a:buNone/>
              <a:defRPr/>
            </a:lvl7pPr>
            <a:lvl8pPr marL="0" lvl="7" indent="0" algn="r">
              <a:spcBef>
                <a:spcPts val="0"/>
              </a:spcBef>
              <a:spcAft>
                <a:spcPts val="0"/>
              </a:spcAft>
              <a:buClr>
                <a:srgbClr val="FFFFFF"/>
              </a:buClr>
              <a:buSzPts val="700"/>
              <a:buFont typeface="Calibri"/>
              <a:buNone/>
              <a:defRPr/>
            </a:lvl8pPr>
            <a:lvl9pPr marL="0" lvl="8" indent="0" algn="r">
              <a:spcBef>
                <a:spcPts val="0"/>
              </a:spcBef>
              <a:spcAft>
                <a:spcPts val="0"/>
              </a:spcAft>
              <a:buClr>
                <a:srgbClr val="FFFFFF"/>
              </a:buClr>
              <a:buSzPts val="700"/>
              <a:buFont typeface="Calibri"/>
              <a:buNone/>
              <a:defRPr/>
            </a:lvl9pPr>
          </a:lstStyle>
          <a:p>
            <a:pPr marL="0" lvl="0" indent="0" algn="r" rtl="0">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10"/>
          <p:cNvSpPr/>
          <p:nvPr/>
        </p:nvSpPr>
        <p:spPr>
          <a:xfrm>
            <a:off x="13" y="0"/>
            <a:ext cx="3038093"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p:nvPr/>
        </p:nvSpPr>
        <p:spPr>
          <a:xfrm>
            <a:off x="3030053" y="0"/>
            <a:ext cx="48006"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0"/>
          <p:cNvSpPr txBox="1">
            <a:spLocks noGrp="1"/>
          </p:cNvSpPr>
          <p:nvPr>
            <p:ph type="title"/>
          </p:nvPr>
        </p:nvSpPr>
        <p:spPr>
          <a:xfrm>
            <a:off x="342900" y="445769"/>
            <a:ext cx="2400300" cy="17145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2700"/>
              <a:buFont typeface="Calibri"/>
              <a:buNone/>
              <a:defRPr sz="27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0"/>
          <p:cNvSpPr txBox="1">
            <a:spLocks noGrp="1"/>
          </p:cNvSpPr>
          <p:nvPr>
            <p:ph type="body" idx="1"/>
          </p:nvPr>
        </p:nvSpPr>
        <p:spPr>
          <a:xfrm>
            <a:off x="3600450" y="548640"/>
            <a:ext cx="4869180" cy="394335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74" name="Google Shape;74;p10"/>
          <p:cNvSpPr txBox="1">
            <a:spLocks noGrp="1"/>
          </p:cNvSpPr>
          <p:nvPr>
            <p:ph type="body" idx="2"/>
          </p:nvPr>
        </p:nvSpPr>
        <p:spPr>
          <a:xfrm>
            <a:off x="342900" y="2194560"/>
            <a:ext cx="2400300" cy="253434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125"/>
              <a:buNone/>
              <a:defRPr sz="1125">
                <a:solidFill>
                  <a:srgbClr val="FFFFFF"/>
                </a:solidFill>
              </a:defRPr>
            </a:lvl1pPr>
            <a:lvl2pPr marL="914400" lvl="1" indent="-228600" algn="l">
              <a:lnSpc>
                <a:spcPct val="90000"/>
              </a:lnSpc>
              <a:spcBef>
                <a:spcPts val="150"/>
              </a:spcBef>
              <a:spcAft>
                <a:spcPts val="0"/>
              </a:spcAft>
              <a:buSzPts val="900"/>
              <a:buNone/>
              <a:defRPr sz="900"/>
            </a:lvl2pPr>
            <a:lvl3pPr marL="1371600" lvl="2" indent="-228600" algn="l">
              <a:lnSpc>
                <a:spcPct val="90000"/>
              </a:lnSpc>
              <a:spcBef>
                <a:spcPts val="300"/>
              </a:spcBef>
              <a:spcAft>
                <a:spcPts val="0"/>
              </a:spcAft>
              <a:buSzPts val="750"/>
              <a:buNone/>
              <a:defRPr sz="750"/>
            </a:lvl3pPr>
            <a:lvl4pPr marL="1828800" lvl="3" indent="-228600" algn="l">
              <a:lnSpc>
                <a:spcPct val="90000"/>
              </a:lnSpc>
              <a:spcBef>
                <a:spcPts val="300"/>
              </a:spcBef>
              <a:spcAft>
                <a:spcPts val="0"/>
              </a:spcAft>
              <a:buSzPts val="675"/>
              <a:buNone/>
              <a:defRPr sz="675"/>
            </a:lvl4pPr>
            <a:lvl5pPr marL="2286000" lvl="4" indent="-228600" algn="l">
              <a:lnSpc>
                <a:spcPct val="90000"/>
              </a:lnSpc>
              <a:spcBef>
                <a:spcPts val="300"/>
              </a:spcBef>
              <a:spcAft>
                <a:spcPts val="0"/>
              </a:spcAft>
              <a:buSzPts val="675"/>
              <a:buNone/>
              <a:defRPr sz="675"/>
            </a:lvl5pPr>
            <a:lvl6pPr marL="2743200" lvl="5" indent="-228600" algn="l">
              <a:lnSpc>
                <a:spcPct val="90000"/>
              </a:lnSpc>
              <a:spcBef>
                <a:spcPts val="300"/>
              </a:spcBef>
              <a:spcAft>
                <a:spcPts val="0"/>
              </a:spcAft>
              <a:buSzPts val="675"/>
              <a:buNone/>
              <a:defRPr sz="675"/>
            </a:lvl6pPr>
            <a:lvl7pPr marL="3200400" lvl="6" indent="-228600" algn="l">
              <a:lnSpc>
                <a:spcPct val="90000"/>
              </a:lnSpc>
              <a:spcBef>
                <a:spcPts val="300"/>
              </a:spcBef>
              <a:spcAft>
                <a:spcPts val="0"/>
              </a:spcAft>
              <a:buSzPts val="675"/>
              <a:buNone/>
              <a:defRPr sz="675"/>
            </a:lvl7pPr>
            <a:lvl8pPr marL="3657600" lvl="7" indent="-228600" algn="l">
              <a:lnSpc>
                <a:spcPct val="90000"/>
              </a:lnSpc>
              <a:spcBef>
                <a:spcPts val="300"/>
              </a:spcBef>
              <a:spcAft>
                <a:spcPts val="0"/>
              </a:spcAft>
              <a:buSzPts val="675"/>
              <a:buNone/>
              <a:defRPr sz="675"/>
            </a:lvl8pPr>
            <a:lvl9pPr marL="4114800" lvl="8" indent="-228600" algn="l">
              <a:lnSpc>
                <a:spcPct val="90000"/>
              </a:lnSpc>
              <a:spcBef>
                <a:spcPts val="300"/>
              </a:spcBef>
              <a:spcAft>
                <a:spcPts val="300"/>
              </a:spcAft>
              <a:buSzPts val="675"/>
              <a:buNone/>
              <a:defRPr sz="675"/>
            </a:lvl9pPr>
          </a:lstStyle>
          <a:p>
            <a:endParaRPr/>
          </a:p>
        </p:txBody>
      </p:sp>
      <p:sp>
        <p:nvSpPr>
          <p:cNvPr id="75" name="Google Shape;75;p10"/>
          <p:cNvSpPr txBox="1">
            <a:spLocks noGrp="1"/>
          </p:cNvSpPr>
          <p:nvPr>
            <p:ph type="dt" idx="10"/>
          </p:nvPr>
        </p:nvSpPr>
        <p:spPr>
          <a:xfrm>
            <a:off x="349134" y="4844839"/>
            <a:ext cx="196388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ftr" idx="11"/>
          </p:nvPr>
        </p:nvSpPr>
        <p:spPr>
          <a:xfrm>
            <a:off x="3600450" y="4844839"/>
            <a:ext cx="348615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dk2"/>
              </a:buClr>
              <a:buSzPts val="788"/>
              <a:buFont typeface="Calibri"/>
              <a:buNone/>
              <a:defRPr sz="788">
                <a:solidFill>
                  <a:schemeClr val="dk2"/>
                </a:solidFill>
                <a:latin typeface="Calibri"/>
                <a:ea typeface="Calibri"/>
                <a:cs typeface="Calibri"/>
                <a:sym typeface="Calibri"/>
              </a:defRPr>
            </a:lvl1pPr>
            <a:lvl2pPr marL="0" marR="0" lvl="1" indent="0" algn="r">
              <a:spcBef>
                <a:spcPts val="0"/>
              </a:spcBef>
              <a:spcAft>
                <a:spcPts val="0"/>
              </a:spcAft>
              <a:buClr>
                <a:schemeClr val="dk2"/>
              </a:buClr>
              <a:buSzPts val="788"/>
              <a:buFont typeface="Calibri"/>
              <a:buNone/>
              <a:defRPr sz="788">
                <a:solidFill>
                  <a:schemeClr val="dk2"/>
                </a:solidFill>
                <a:latin typeface="Calibri"/>
                <a:ea typeface="Calibri"/>
                <a:cs typeface="Calibri"/>
                <a:sym typeface="Calibri"/>
              </a:defRPr>
            </a:lvl2pPr>
            <a:lvl3pPr marL="0" marR="0" lvl="2" indent="0" algn="r">
              <a:spcBef>
                <a:spcPts val="0"/>
              </a:spcBef>
              <a:spcAft>
                <a:spcPts val="0"/>
              </a:spcAft>
              <a:buClr>
                <a:schemeClr val="dk2"/>
              </a:buClr>
              <a:buSzPts val="788"/>
              <a:buFont typeface="Calibri"/>
              <a:buNone/>
              <a:defRPr sz="788">
                <a:solidFill>
                  <a:schemeClr val="dk2"/>
                </a:solidFill>
                <a:latin typeface="Calibri"/>
                <a:ea typeface="Calibri"/>
                <a:cs typeface="Calibri"/>
                <a:sym typeface="Calibri"/>
              </a:defRPr>
            </a:lvl3pPr>
            <a:lvl4pPr marL="0" marR="0" lvl="3" indent="0" algn="r">
              <a:spcBef>
                <a:spcPts val="0"/>
              </a:spcBef>
              <a:spcAft>
                <a:spcPts val="0"/>
              </a:spcAft>
              <a:buClr>
                <a:schemeClr val="dk2"/>
              </a:buClr>
              <a:buSzPts val="788"/>
              <a:buFont typeface="Calibri"/>
              <a:buNone/>
              <a:defRPr sz="788">
                <a:solidFill>
                  <a:schemeClr val="dk2"/>
                </a:solidFill>
                <a:latin typeface="Calibri"/>
                <a:ea typeface="Calibri"/>
                <a:cs typeface="Calibri"/>
                <a:sym typeface="Calibri"/>
              </a:defRPr>
            </a:lvl4pPr>
            <a:lvl5pPr marL="0" marR="0" lvl="4" indent="0" algn="r">
              <a:spcBef>
                <a:spcPts val="0"/>
              </a:spcBef>
              <a:spcAft>
                <a:spcPts val="0"/>
              </a:spcAft>
              <a:buClr>
                <a:schemeClr val="dk2"/>
              </a:buClr>
              <a:buSzPts val="788"/>
              <a:buFont typeface="Calibri"/>
              <a:buNone/>
              <a:defRPr sz="788">
                <a:solidFill>
                  <a:schemeClr val="dk2"/>
                </a:solidFill>
                <a:latin typeface="Calibri"/>
                <a:ea typeface="Calibri"/>
                <a:cs typeface="Calibri"/>
                <a:sym typeface="Calibri"/>
              </a:defRPr>
            </a:lvl5pPr>
            <a:lvl6pPr marL="0" marR="0" lvl="5" indent="0" algn="r">
              <a:spcBef>
                <a:spcPts val="0"/>
              </a:spcBef>
              <a:spcAft>
                <a:spcPts val="0"/>
              </a:spcAft>
              <a:buClr>
                <a:schemeClr val="dk2"/>
              </a:buClr>
              <a:buSzPts val="788"/>
              <a:buFont typeface="Calibri"/>
              <a:buNone/>
              <a:defRPr sz="788">
                <a:solidFill>
                  <a:schemeClr val="dk2"/>
                </a:solidFill>
                <a:latin typeface="Calibri"/>
                <a:ea typeface="Calibri"/>
                <a:cs typeface="Calibri"/>
                <a:sym typeface="Calibri"/>
              </a:defRPr>
            </a:lvl6pPr>
            <a:lvl7pPr marL="0" marR="0" lvl="6" indent="0" algn="r">
              <a:spcBef>
                <a:spcPts val="0"/>
              </a:spcBef>
              <a:spcAft>
                <a:spcPts val="0"/>
              </a:spcAft>
              <a:buClr>
                <a:schemeClr val="dk2"/>
              </a:buClr>
              <a:buSzPts val="788"/>
              <a:buFont typeface="Calibri"/>
              <a:buNone/>
              <a:defRPr sz="788">
                <a:solidFill>
                  <a:schemeClr val="dk2"/>
                </a:solidFill>
                <a:latin typeface="Calibri"/>
                <a:ea typeface="Calibri"/>
                <a:cs typeface="Calibri"/>
                <a:sym typeface="Calibri"/>
              </a:defRPr>
            </a:lvl7pPr>
            <a:lvl8pPr marL="0" marR="0" lvl="7" indent="0" algn="r">
              <a:spcBef>
                <a:spcPts val="0"/>
              </a:spcBef>
              <a:spcAft>
                <a:spcPts val="0"/>
              </a:spcAft>
              <a:buClr>
                <a:schemeClr val="dk2"/>
              </a:buClr>
              <a:buSzPts val="788"/>
              <a:buFont typeface="Calibri"/>
              <a:buNone/>
              <a:defRPr sz="788">
                <a:solidFill>
                  <a:schemeClr val="dk2"/>
                </a:solidFill>
                <a:latin typeface="Calibri"/>
                <a:ea typeface="Calibri"/>
                <a:cs typeface="Calibri"/>
                <a:sym typeface="Calibri"/>
              </a:defRPr>
            </a:lvl8pPr>
            <a:lvl9pPr marL="0" marR="0" lvl="8" indent="0" algn="r">
              <a:spcBef>
                <a:spcPts val="0"/>
              </a:spcBef>
              <a:spcAft>
                <a:spcPts val="0"/>
              </a:spcAft>
              <a:buClr>
                <a:schemeClr val="dk2"/>
              </a:buClr>
              <a:buSzPts val="788"/>
              <a:buFont typeface="Calibri"/>
              <a:buNone/>
              <a:defRPr sz="788">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NZ"/>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p:nvPr/>
        </p:nvSpPr>
        <p:spPr>
          <a:xfrm>
            <a:off x="12"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Autofit/>
          </a:bodyPr>
          <a:lstStyle>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
          <p:cNvSpPr txBox="1">
            <a:spLocks noGrp="1"/>
          </p:cNvSpPr>
          <p:nvPr>
            <p:ph type="body" idx="1"/>
          </p:nvPr>
        </p:nvSpPr>
        <p:spPr>
          <a:xfrm>
            <a:off x="822960" y="1384301"/>
            <a:ext cx="7543800" cy="3017520"/>
          </a:xfrm>
          <a:prstGeom prst="rect">
            <a:avLst/>
          </a:prstGeom>
          <a:noFill/>
          <a:ln>
            <a:noFill/>
          </a:ln>
        </p:spPr>
        <p:txBody>
          <a:bodyPr spcFirstLastPara="1" wrap="square" lIns="0" tIns="45700" rIns="0" bIns="45700" anchor="t" anchorCtr="0">
            <a:noAutofit/>
          </a:bodyPr>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4325" algn="l" rtl="0">
              <a:lnSpc>
                <a:spcPct val="90000"/>
              </a:lnSpc>
              <a:spcBef>
                <a:spcPts val="150"/>
              </a:spcBef>
              <a:spcAft>
                <a:spcPts val="0"/>
              </a:spcAft>
              <a:buClr>
                <a:schemeClr val="accent1"/>
              </a:buClr>
              <a:buSzPts val="1350"/>
              <a:buFont typeface="Calibri"/>
              <a:buChar char="◦"/>
              <a:defRPr sz="1350" b="0" i="0" u="none" strike="noStrike" cap="none">
                <a:solidFill>
                  <a:srgbClr val="3F3F3F"/>
                </a:solidFill>
                <a:latin typeface="Calibri"/>
                <a:ea typeface="Calibri"/>
                <a:cs typeface="Calibri"/>
                <a:sym typeface="Calibri"/>
              </a:defRPr>
            </a:lvl2pPr>
            <a:lvl3pPr marL="1371600" marR="0" lvl="2"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3pPr>
            <a:lvl4pPr marL="1828800" marR="0" lvl="3"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4pPr>
            <a:lvl5pPr marL="2286000" marR="0" lvl="4"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5pPr>
            <a:lvl6pPr marL="2743200" marR="0" lvl="5"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10" name="Google Shape;10;p1"/>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675"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675"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1pPr>
            <a:lvl2pPr marL="0" marR="0" lvl="1" indent="0" algn="r" rtl="0">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2pPr>
            <a:lvl3pPr marL="0" marR="0" lvl="2" indent="0" algn="r" rtl="0">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3pPr>
            <a:lvl4pPr marL="0" marR="0" lvl="3" indent="0" algn="r" rtl="0">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4pPr>
            <a:lvl5pPr marL="0" marR="0" lvl="4" indent="0" algn="r" rtl="0">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5pPr>
            <a:lvl6pPr marL="0" marR="0" lvl="5" indent="0" algn="r" rtl="0">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6pPr>
            <a:lvl7pPr marL="0" marR="0" lvl="6" indent="0" algn="r" rtl="0">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7pPr>
            <a:lvl8pPr marL="0" marR="0" lvl="7" indent="0" algn="r" rtl="0">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8pPr>
            <a:lvl9pPr marL="0" marR="0" lvl="8" indent="0" algn="r" rtl="0">
              <a:spcBef>
                <a:spcPts val="0"/>
              </a:spcBef>
              <a:spcAft>
                <a:spcPts val="0"/>
              </a:spcAft>
              <a:buClr>
                <a:srgbClr val="FFFFFF"/>
              </a:buClr>
              <a:buSzPts val="788"/>
              <a:buFont typeface="Calibri"/>
              <a:buNone/>
              <a:defRPr sz="788"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NZ"/>
              <a:t>‹#›</a:t>
            </a:fld>
            <a:endParaRPr/>
          </a:p>
        </p:txBody>
      </p:sp>
      <p:cxnSp>
        <p:nvCxnSpPr>
          <p:cNvPr id="13" name="Google Shape;13;p1"/>
          <p:cNvCxnSpPr/>
          <p:nvPr/>
        </p:nvCxnSpPr>
        <p:spPr>
          <a:xfrm>
            <a:off x="895149" y="1303384"/>
            <a:ext cx="747522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4" descr="https://lh4.googleusercontent.com/io-rXwrSqTdRfWAhfZ0m1aBJxOcHFBEViQ06JW64h3--nqjBY8jb3YWrwpBL_FUwviGe21HaqvITepk_Og6TfrqkP2edyXOdrtQDC-4dZ4QvkJxn2Ss9qtAB_JJbuOUqb6F2-kWtGT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6" name="Google Shape;106;p14"/>
          <p:cNvSpPr txBox="1">
            <a:spLocks noGrp="1"/>
          </p:cNvSpPr>
          <p:nvPr>
            <p:ph type="ctrTitle"/>
          </p:nvPr>
        </p:nvSpPr>
        <p:spPr>
          <a:xfrm>
            <a:off x="368325" y="1537275"/>
            <a:ext cx="7900200" cy="1273225"/>
          </a:xfrm>
          <a:prstGeom prst="rect">
            <a:avLst/>
          </a:prstGeom>
          <a:solidFill>
            <a:srgbClr val="DAEFF5">
              <a:alpha val="72156"/>
            </a:srgbClr>
          </a:solidFill>
          <a:ln>
            <a:noFill/>
          </a:ln>
        </p:spPr>
        <p:txBody>
          <a:bodyPr spcFirstLastPara="1" wrap="square" lIns="91425" tIns="91425" rIns="91425" bIns="91425" anchor="b" anchorCtr="0">
            <a:noAutofit/>
          </a:bodyPr>
          <a:lstStyle/>
          <a:p>
            <a:pPr marL="0" lvl="0" indent="0" algn="l" rtl="0">
              <a:lnSpc>
                <a:spcPct val="120000"/>
              </a:lnSpc>
              <a:spcBef>
                <a:spcPts val="0"/>
              </a:spcBef>
              <a:spcAft>
                <a:spcPts val="0"/>
              </a:spcAft>
              <a:buClr>
                <a:schemeClr val="dk1"/>
              </a:buClr>
              <a:buSzPts val="1100"/>
              <a:buFont typeface="Arial"/>
              <a:buNone/>
            </a:pPr>
            <a:endParaRPr sz="1300">
              <a:solidFill>
                <a:schemeClr val="dk1"/>
              </a:solidFill>
              <a:highlight>
                <a:srgbClr val="FFFFFF"/>
              </a:highlight>
              <a:latin typeface="Helvetica Neue"/>
              <a:ea typeface="Helvetica Neue"/>
              <a:cs typeface="Helvetica Neue"/>
              <a:sym typeface="Helvetica Neue"/>
            </a:endParaRPr>
          </a:p>
          <a:p>
            <a:pPr marL="0" lvl="0" indent="0" algn="l" rtl="0">
              <a:lnSpc>
                <a:spcPct val="85000"/>
              </a:lnSpc>
              <a:spcBef>
                <a:spcPts val="400"/>
              </a:spcBef>
              <a:spcAft>
                <a:spcPts val="0"/>
              </a:spcAft>
              <a:buClr>
                <a:schemeClr val="dk1"/>
              </a:buClr>
              <a:buSzPts val="3600"/>
              <a:buFont typeface="Helvetica Neue"/>
              <a:buNone/>
            </a:pPr>
            <a:r>
              <a:rPr lang="en-NZ" sz="3600">
                <a:solidFill>
                  <a:schemeClr val="dk1"/>
                </a:solidFill>
                <a:latin typeface="Helvetica Neue"/>
                <a:ea typeface="Helvetica Neue"/>
                <a:cs typeface="Helvetica Neue"/>
                <a:sym typeface="Helvetica Neue"/>
              </a:rPr>
              <a:t>Seismic Preparedness for the General Public Using Virtual Reality </a:t>
            </a:r>
            <a:endParaRPr sz="3600">
              <a:solidFill>
                <a:schemeClr val="dk1"/>
              </a:solidFill>
              <a:latin typeface="Helvetica Neue"/>
              <a:ea typeface="Helvetica Neue"/>
              <a:cs typeface="Helvetica Neue"/>
              <a:sym typeface="Helvetica Neue"/>
            </a:endParaRPr>
          </a:p>
        </p:txBody>
      </p:sp>
      <p:sp>
        <p:nvSpPr>
          <p:cNvPr id="107" name="Google Shape;107;p14"/>
          <p:cNvSpPr txBox="1">
            <a:spLocks noGrp="1"/>
          </p:cNvSpPr>
          <p:nvPr>
            <p:ph type="subTitle" idx="1"/>
          </p:nvPr>
        </p:nvSpPr>
        <p:spPr>
          <a:xfrm>
            <a:off x="368325" y="3363144"/>
            <a:ext cx="4400700" cy="246000"/>
          </a:xfrm>
          <a:prstGeom prst="rect">
            <a:avLst/>
          </a:prstGeom>
          <a:solidFill>
            <a:srgbClr val="DAEFF5">
              <a:alpha val="72156"/>
            </a:srgbClr>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1200"/>
              <a:buNone/>
            </a:pPr>
            <a:r>
              <a:rPr lang="en-NZ" sz="1200">
                <a:solidFill>
                  <a:schemeClr val="dk1"/>
                </a:solidFill>
                <a:latin typeface="Helvetica Neue"/>
                <a:ea typeface="Helvetica Neue"/>
                <a:cs typeface="Helvetica Neue"/>
                <a:sym typeface="Helvetica Neue"/>
              </a:rPr>
              <a:t>Supervised by Dr Nasser Giacaman and Dr Quincy Ma</a:t>
            </a:r>
            <a:endParaRPr sz="1200">
              <a:solidFill>
                <a:schemeClr val="dk1"/>
              </a:solidFill>
              <a:latin typeface="Helvetica Neue"/>
              <a:ea typeface="Helvetica Neue"/>
              <a:cs typeface="Helvetica Neue"/>
              <a:sym typeface="Helvetica Neue"/>
            </a:endParaRPr>
          </a:p>
        </p:txBody>
      </p:sp>
      <p:sp>
        <p:nvSpPr>
          <p:cNvPr id="108" name="Google Shape;108;p14"/>
          <p:cNvSpPr txBox="1"/>
          <p:nvPr/>
        </p:nvSpPr>
        <p:spPr>
          <a:xfrm>
            <a:off x="368325" y="3051621"/>
            <a:ext cx="4400550" cy="246062"/>
          </a:xfrm>
          <a:prstGeom prst="rect">
            <a:avLst/>
          </a:prstGeom>
          <a:solidFill>
            <a:srgbClr val="DAEFF5">
              <a:alpha val="72156"/>
            </a:srgbClr>
          </a:soli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1"/>
              </a:buClr>
              <a:buSzPts val="1200"/>
              <a:buFont typeface="Calibri"/>
              <a:buNone/>
            </a:pPr>
            <a:r>
              <a:rPr lang="en-NZ" sz="1200" b="0" i="0" u="none" strike="noStrike" cap="none">
                <a:solidFill>
                  <a:schemeClr val="dk1"/>
                </a:solidFill>
                <a:latin typeface="Helvetica Neue"/>
                <a:ea typeface="Helvetica Neue"/>
                <a:cs typeface="Helvetica Neue"/>
                <a:sym typeface="Helvetica Neue"/>
              </a:rPr>
              <a:t>Presented by Chen Zhao and Edwin Roesli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23"/>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 name="Google Shape;302;p23"/>
          <p:cNvCxnSpPr/>
          <p:nvPr/>
        </p:nvCxnSpPr>
        <p:spPr>
          <a:xfrm>
            <a:off x="895149" y="1303383"/>
            <a:ext cx="7475220" cy="0"/>
          </a:xfrm>
          <a:prstGeom prst="straightConnector1">
            <a:avLst/>
          </a:prstGeom>
          <a:noFill/>
          <a:ln w="9525" cap="flat" cmpd="sng">
            <a:solidFill>
              <a:srgbClr val="7F7F7F"/>
            </a:solidFill>
            <a:prstDash val="solid"/>
            <a:round/>
            <a:headEnd type="none" w="sm" len="sm"/>
            <a:tailEnd type="none" w="sm" len="sm"/>
          </a:ln>
        </p:spPr>
      </p:cxnSp>
      <p:sp>
        <p:nvSpPr>
          <p:cNvPr id="303" name="Google Shape;303;p23"/>
          <p:cNvSpPr/>
          <p:nvPr/>
        </p:nvSpPr>
        <p:spPr>
          <a:xfrm>
            <a:off x="0" y="0"/>
            <a:ext cx="9144000" cy="4750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23"/>
          <p:cNvSpPr txBox="1">
            <a:spLocks noGrp="1"/>
          </p:cNvSpPr>
          <p:nvPr>
            <p:ph type="title"/>
          </p:nvPr>
        </p:nvSpPr>
        <p:spPr>
          <a:xfrm>
            <a:off x="4808763" y="476209"/>
            <a:ext cx="3845379" cy="108806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3000"/>
              <a:t>User Evaluation Result</a:t>
            </a:r>
            <a:endParaRPr sz="3000"/>
          </a:p>
        </p:txBody>
      </p:sp>
      <p:pic>
        <p:nvPicPr>
          <p:cNvPr id="305" name="Google Shape;305;p23"/>
          <p:cNvPicPr preferRelativeResize="0"/>
          <p:nvPr/>
        </p:nvPicPr>
        <p:blipFill rotWithShape="1">
          <a:blip r:embed="rId3">
            <a:alphaModFix/>
          </a:blip>
          <a:srcRect/>
          <a:stretch/>
        </p:blipFill>
        <p:spPr>
          <a:xfrm>
            <a:off x="482394" y="918464"/>
            <a:ext cx="4088720" cy="3066540"/>
          </a:xfrm>
          <a:prstGeom prst="rect">
            <a:avLst/>
          </a:prstGeom>
          <a:noFill/>
          <a:ln>
            <a:noFill/>
          </a:ln>
        </p:spPr>
      </p:pic>
      <p:cxnSp>
        <p:nvCxnSpPr>
          <p:cNvPr id="306" name="Google Shape;306;p23"/>
          <p:cNvCxnSpPr/>
          <p:nvPr/>
        </p:nvCxnSpPr>
        <p:spPr>
          <a:xfrm>
            <a:off x="4808763" y="1564641"/>
            <a:ext cx="3561606" cy="0"/>
          </a:xfrm>
          <a:prstGeom prst="straightConnector1">
            <a:avLst/>
          </a:prstGeom>
          <a:noFill/>
          <a:ln w="9525" cap="flat" cmpd="sng">
            <a:solidFill>
              <a:srgbClr val="7F7F7F">
                <a:alpha val="89803"/>
              </a:srgbClr>
            </a:solidFill>
            <a:prstDash val="solid"/>
            <a:round/>
            <a:headEnd type="none" w="sm" len="sm"/>
            <a:tailEnd type="none" w="sm" len="sm"/>
          </a:ln>
        </p:spPr>
      </p:cxnSp>
      <p:sp>
        <p:nvSpPr>
          <p:cNvPr id="307" name="Google Shape;307;p23"/>
          <p:cNvSpPr txBox="1">
            <a:spLocks noGrp="1"/>
          </p:cNvSpPr>
          <p:nvPr>
            <p:ph type="body" idx="1"/>
          </p:nvPr>
        </p:nvSpPr>
        <p:spPr>
          <a:xfrm>
            <a:off x="4808763" y="1649185"/>
            <a:ext cx="3845379" cy="2752635"/>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0"/>
              </a:spcBef>
              <a:spcAft>
                <a:spcPts val="0"/>
              </a:spcAft>
              <a:buSzPts val="1800"/>
              <a:buChar char="●"/>
            </a:pPr>
            <a:r>
              <a:rPr lang="en-NZ"/>
              <a:t>Both Groups have improvement on learning </a:t>
            </a:r>
            <a:endParaRPr/>
          </a:p>
          <a:p>
            <a:pPr marL="457200" lvl="0" indent="-342900" algn="l" rtl="0">
              <a:lnSpc>
                <a:spcPct val="90000"/>
              </a:lnSpc>
              <a:spcBef>
                <a:spcPts val="600"/>
              </a:spcBef>
              <a:spcAft>
                <a:spcPts val="0"/>
              </a:spcAft>
              <a:buSzPts val="1800"/>
              <a:buChar char="●"/>
            </a:pPr>
            <a:r>
              <a:rPr lang="en-NZ"/>
              <a:t>Group A has greater improvement compared to Group B </a:t>
            </a:r>
            <a:endParaRPr/>
          </a:p>
          <a:p>
            <a:pPr marL="457200" lvl="0" indent="-342900" algn="l" rtl="0">
              <a:lnSpc>
                <a:spcPct val="90000"/>
              </a:lnSpc>
              <a:spcBef>
                <a:spcPts val="600"/>
              </a:spcBef>
              <a:spcAft>
                <a:spcPts val="600"/>
              </a:spcAft>
              <a:buSzPts val="1800"/>
              <a:buChar char="●"/>
            </a:pPr>
            <a:r>
              <a:rPr lang="en-NZ"/>
              <a:t>Both groups reach the same knowledge level eventually. </a:t>
            </a:r>
            <a:endParaRPr/>
          </a:p>
        </p:txBody>
      </p:sp>
      <p:sp>
        <p:nvSpPr>
          <p:cNvPr id="308" name="Google Shape;308;p23"/>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3"/>
          <p:cNvGrpSpPr/>
          <p:nvPr/>
        </p:nvGrpSpPr>
        <p:grpSpPr>
          <a:xfrm>
            <a:off x="391239" y="230841"/>
            <a:ext cx="4737625" cy="342660"/>
            <a:chOff x="1157" y="745140"/>
            <a:chExt cx="4737625" cy="411900"/>
          </a:xfrm>
        </p:grpSpPr>
        <p:sp>
          <p:nvSpPr>
            <p:cNvPr id="311" name="Google Shape;311;p23"/>
            <p:cNvSpPr/>
            <p:nvPr/>
          </p:nvSpPr>
          <p:spPr>
            <a:xfrm>
              <a:off x="1157"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txBox="1"/>
            <p:nvPr/>
          </p:nvSpPr>
          <p:spPr>
            <a:xfrm>
              <a:off x="207142"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313" name="Google Shape;313;p23"/>
            <p:cNvSpPr/>
            <p:nvPr/>
          </p:nvSpPr>
          <p:spPr>
            <a:xfrm>
              <a:off x="928088"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txBox="1"/>
            <p:nvPr/>
          </p:nvSpPr>
          <p:spPr>
            <a:xfrm>
              <a:off x="1134073"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315" name="Google Shape;315;p23"/>
            <p:cNvSpPr/>
            <p:nvPr/>
          </p:nvSpPr>
          <p:spPr>
            <a:xfrm>
              <a:off x="1855019"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txBox="1"/>
            <p:nvPr/>
          </p:nvSpPr>
          <p:spPr>
            <a:xfrm>
              <a:off x="2061004"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317" name="Google Shape;317;p23"/>
            <p:cNvSpPr/>
            <p:nvPr/>
          </p:nvSpPr>
          <p:spPr>
            <a:xfrm>
              <a:off x="2781950" y="745140"/>
              <a:ext cx="1029900" cy="411900"/>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txBox="1"/>
            <p:nvPr/>
          </p:nvSpPr>
          <p:spPr>
            <a:xfrm>
              <a:off x="2987935"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319" name="Google Shape;319;p23"/>
            <p:cNvSpPr/>
            <p:nvPr/>
          </p:nvSpPr>
          <p:spPr>
            <a:xfrm>
              <a:off x="3708882"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txBox="1"/>
            <p:nvPr/>
          </p:nvSpPr>
          <p:spPr>
            <a:xfrm>
              <a:off x="3914867"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p24"/>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11" y="4750737"/>
            <a:ext cx="9144000" cy="4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24"/>
          <p:cNvCxnSpPr/>
          <p:nvPr/>
        </p:nvCxnSpPr>
        <p:spPr>
          <a:xfrm>
            <a:off x="895149" y="1303383"/>
            <a:ext cx="7475100" cy="0"/>
          </a:xfrm>
          <a:prstGeom prst="straightConnector1">
            <a:avLst/>
          </a:prstGeom>
          <a:noFill/>
          <a:ln w="9525" cap="flat" cmpd="sng">
            <a:solidFill>
              <a:srgbClr val="7F7F7F"/>
            </a:solidFill>
            <a:prstDash val="solid"/>
            <a:round/>
            <a:headEnd type="none" w="sm" len="sm"/>
            <a:tailEnd type="none" w="sm" len="sm"/>
          </a:ln>
        </p:spPr>
      </p:cxnSp>
      <p:sp>
        <p:nvSpPr>
          <p:cNvPr id="328" name="Google Shape;328;p24"/>
          <p:cNvSpPr/>
          <p:nvPr/>
        </p:nvSpPr>
        <p:spPr>
          <a:xfrm>
            <a:off x="0" y="0"/>
            <a:ext cx="9144000" cy="4750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24"/>
          <p:cNvSpPr txBox="1">
            <a:spLocks noGrp="1"/>
          </p:cNvSpPr>
          <p:nvPr>
            <p:ph type="title"/>
          </p:nvPr>
        </p:nvSpPr>
        <p:spPr>
          <a:xfrm>
            <a:off x="4808763" y="476209"/>
            <a:ext cx="3845400" cy="10881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3000"/>
              <a:t>Research Result </a:t>
            </a:r>
            <a:endParaRPr sz="3000"/>
          </a:p>
        </p:txBody>
      </p:sp>
      <p:cxnSp>
        <p:nvCxnSpPr>
          <p:cNvPr id="330" name="Google Shape;330;p24"/>
          <p:cNvCxnSpPr/>
          <p:nvPr/>
        </p:nvCxnSpPr>
        <p:spPr>
          <a:xfrm>
            <a:off x="4808763" y="1564641"/>
            <a:ext cx="35616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331" name="Google Shape;331;p24"/>
          <p:cNvSpPr txBox="1">
            <a:spLocks noGrp="1"/>
          </p:cNvSpPr>
          <p:nvPr>
            <p:ph type="body" idx="1"/>
          </p:nvPr>
        </p:nvSpPr>
        <p:spPr>
          <a:xfrm>
            <a:off x="4808763" y="1649185"/>
            <a:ext cx="3845400" cy="2752500"/>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600"/>
              </a:spcBef>
              <a:spcAft>
                <a:spcPts val="0"/>
              </a:spcAft>
              <a:buSzPts val="1800"/>
              <a:buChar char="●"/>
            </a:pPr>
            <a:r>
              <a:rPr lang="en-NZ"/>
              <a:t>Cuboid structures are more stable </a:t>
            </a:r>
            <a:endParaRPr/>
          </a:p>
          <a:p>
            <a:pPr marL="457200" lvl="0" indent="-342900" algn="l" rtl="0">
              <a:lnSpc>
                <a:spcPct val="90000"/>
              </a:lnSpc>
              <a:spcBef>
                <a:spcPts val="600"/>
              </a:spcBef>
              <a:spcAft>
                <a:spcPts val="0"/>
              </a:spcAft>
              <a:buSzPts val="1800"/>
              <a:buChar char="●"/>
            </a:pPr>
            <a:r>
              <a:rPr lang="en-NZ"/>
              <a:t>Higher density objects are less stable</a:t>
            </a:r>
            <a:endParaRPr/>
          </a:p>
          <a:p>
            <a:pPr marL="457200" lvl="0" indent="-342900" algn="l" rtl="0">
              <a:lnSpc>
                <a:spcPct val="90000"/>
              </a:lnSpc>
              <a:spcBef>
                <a:spcPts val="600"/>
              </a:spcBef>
              <a:spcAft>
                <a:spcPts val="0"/>
              </a:spcAft>
              <a:buSzPts val="1800"/>
              <a:buChar char="●"/>
            </a:pPr>
            <a:r>
              <a:rPr lang="en-NZ"/>
              <a:t>Objects placed at a lower height are more stable than ones placed on a higher height </a:t>
            </a:r>
            <a:endParaRPr/>
          </a:p>
          <a:p>
            <a:pPr marL="457200" lvl="0" indent="-342900" algn="l" rtl="0">
              <a:lnSpc>
                <a:spcPct val="90000"/>
              </a:lnSpc>
              <a:spcBef>
                <a:spcPts val="600"/>
              </a:spcBef>
              <a:spcAft>
                <a:spcPts val="0"/>
              </a:spcAft>
              <a:buSzPts val="1800"/>
              <a:buChar char="●"/>
            </a:pPr>
            <a:r>
              <a:rPr lang="en-NZ"/>
              <a:t>Objects that are placed on top of multiple stacked objects are more unstable </a:t>
            </a:r>
            <a:endParaRPr/>
          </a:p>
          <a:p>
            <a:pPr marL="457200" lvl="0" indent="-342900" algn="l" rtl="0">
              <a:lnSpc>
                <a:spcPct val="90000"/>
              </a:lnSpc>
              <a:spcBef>
                <a:spcPts val="600"/>
              </a:spcBef>
              <a:spcAft>
                <a:spcPts val="0"/>
              </a:spcAft>
              <a:buSzPts val="1800"/>
              <a:buChar char="●"/>
            </a:pPr>
            <a:r>
              <a:rPr lang="en-NZ"/>
              <a:t>Taller objects are more unstable compared to shorter objects </a:t>
            </a:r>
            <a:endParaRPr/>
          </a:p>
          <a:p>
            <a:pPr marL="457200" lvl="0" indent="0" algn="l" rtl="0">
              <a:lnSpc>
                <a:spcPct val="90000"/>
              </a:lnSpc>
              <a:spcBef>
                <a:spcPts val="600"/>
              </a:spcBef>
              <a:spcAft>
                <a:spcPts val="600"/>
              </a:spcAft>
              <a:buNone/>
            </a:pPr>
            <a:endParaRPr/>
          </a:p>
        </p:txBody>
      </p:sp>
      <p:sp>
        <p:nvSpPr>
          <p:cNvPr id="332" name="Google Shape;332;p24"/>
          <p:cNvSpPr/>
          <p:nvPr/>
        </p:nvSpPr>
        <p:spPr>
          <a:xfrm>
            <a:off x="11" y="4750737"/>
            <a:ext cx="9144000" cy="4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4"/>
          <p:cNvGrpSpPr/>
          <p:nvPr/>
        </p:nvGrpSpPr>
        <p:grpSpPr>
          <a:xfrm>
            <a:off x="391239" y="230841"/>
            <a:ext cx="4737625" cy="342660"/>
            <a:chOff x="1157" y="745140"/>
            <a:chExt cx="4737625" cy="411900"/>
          </a:xfrm>
        </p:grpSpPr>
        <p:sp>
          <p:nvSpPr>
            <p:cNvPr id="335" name="Google Shape;335;p24"/>
            <p:cNvSpPr/>
            <p:nvPr/>
          </p:nvSpPr>
          <p:spPr>
            <a:xfrm>
              <a:off x="1157"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txBox="1"/>
            <p:nvPr/>
          </p:nvSpPr>
          <p:spPr>
            <a:xfrm>
              <a:off x="207142"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337" name="Google Shape;337;p24"/>
            <p:cNvSpPr/>
            <p:nvPr/>
          </p:nvSpPr>
          <p:spPr>
            <a:xfrm>
              <a:off x="928088"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txBox="1"/>
            <p:nvPr/>
          </p:nvSpPr>
          <p:spPr>
            <a:xfrm>
              <a:off x="1134073"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339" name="Google Shape;339;p24"/>
            <p:cNvSpPr/>
            <p:nvPr/>
          </p:nvSpPr>
          <p:spPr>
            <a:xfrm>
              <a:off x="1855019"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txBox="1"/>
            <p:nvPr/>
          </p:nvSpPr>
          <p:spPr>
            <a:xfrm>
              <a:off x="2061004"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341" name="Google Shape;341;p24"/>
            <p:cNvSpPr/>
            <p:nvPr/>
          </p:nvSpPr>
          <p:spPr>
            <a:xfrm>
              <a:off x="2781950" y="745140"/>
              <a:ext cx="1029900" cy="411900"/>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txBox="1"/>
            <p:nvPr/>
          </p:nvSpPr>
          <p:spPr>
            <a:xfrm>
              <a:off x="2987935"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343" name="Google Shape;343;p24"/>
            <p:cNvSpPr/>
            <p:nvPr/>
          </p:nvSpPr>
          <p:spPr>
            <a:xfrm>
              <a:off x="3708882"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txBox="1"/>
            <p:nvPr/>
          </p:nvSpPr>
          <p:spPr>
            <a:xfrm>
              <a:off x="3914867"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pic>
        <p:nvPicPr>
          <p:cNvPr id="345" name="Google Shape;345;p24"/>
          <p:cNvPicPr preferRelativeResize="0"/>
          <p:nvPr/>
        </p:nvPicPr>
        <p:blipFill>
          <a:blip r:embed="rId3">
            <a:alphaModFix/>
          </a:blip>
          <a:stretch>
            <a:fillRect/>
          </a:stretch>
        </p:blipFill>
        <p:spPr>
          <a:xfrm>
            <a:off x="222376" y="1850575"/>
            <a:ext cx="4456820" cy="1782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25"/>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11" y="4756452"/>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 name="Google Shape;352;p25"/>
          <p:cNvCxnSpPr/>
          <p:nvPr/>
        </p:nvCxnSpPr>
        <p:spPr>
          <a:xfrm>
            <a:off x="895149" y="1303383"/>
            <a:ext cx="7475220" cy="0"/>
          </a:xfrm>
          <a:prstGeom prst="straightConnector1">
            <a:avLst/>
          </a:prstGeom>
          <a:noFill/>
          <a:ln w="9525" cap="flat" cmpd="sng">
            <a:solidFill>
              <a:srgbClr val="7F7F7F"/>
            </a:solidFill>
            <a:prstDash val="solid"/>
            <a:round/>
            <a:headEnd type="none" w="sm" len="sm"/>
            <a:tailEnd type="none" w="sm" len="sm"/>
          </a:ln>
        </p:spPr>
      </p:cxnSp>
      <p:sp>
        <p:nvSpPr>
          <p:cNvPr id="353" name="Google Shape;353;p25"/>
          <p:cNvSpPr txBox="1">
            <a:spLocks noGrp="1"/>
          </p:cNvSpPr>
          <p:nvPr>
            <p:ph type="title"/>
          </p:nvPr>
        </p:nvSpPr>
        <p:spPr>
          <a:xfrm>
            <a:off x="822960" y="214952"/>
            <a:ext cx="7543800" cy="108806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4800"/>
              <a:t>Conclusion  </a:t>
            </a:r>
            <a:endParaRPr/>
          </a:p>
        </p:txBody>
      </p:sp>
      <p:grpSp>
        <p:nvGrpSpPr>
          <p:cNvPr id="354" name="Google Shape;354;p25"/>
          <p:cNvGrpSpPr/>
          <p:nvPr/>
        </p:nvGrpSpPr>
        <p:grpSpPr>
          <a:xfrm>
            <a:off x="822758" y="1770790"/>
            <a:ext cx="7543726" cy="2445751"/>
            <a:chOff x="36" y="196904"/>
            <a:chExt cx="7543726" cy="2445751"/>
          </a:xfrm>
        </p:grpSpPr>
        <p:sp>
          <p:nvSpPr>
            <p:cNvPr id="355" name="Google Shape;355;p25"/>
            <p:cNvSpPr/>
            <p:nvPr/>
          </p:nvSpPr>
          <p:spPr>
            <a:xfrm>
              <a:off x="36" y="196904"/>
              <a:ext cx="3525105" cy="529055"/>
            </a:xfrm>
            <a:prstGeom prst="rect">
              <a:avLst/>
            </a:prstGeom>
            <a:solidFill>
              <a:srgbClr val="62A534"/>
            </a:solidFill>
            <a:ln w="15875" cap="flat" cmpd="sng">
              <a:solidFill>
                <a:srgbClr val="62A5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txBox="1"/>
            <p:nvPr/>
          </p:nvSpPr>
          <p:spPr>
            <a:xfrm>
              <a:off x="36" y="196904"/>
              <a:ext cx="3525105" cy="529055"/>
            </a:xfrm>
            <a:prstGeom prst="rect">
              <a:avLst/>
            </a:prstGeom>
            <a:noFill/>
            <a:ln>
              <a:noFill/>
            </a:ln>
          </p:spPr>
          <p:txBody>
            <a:bodyPr spcFirstLastPara="1" wrap="square" lIns="99550" tIns="56875" rIns="99550" bIns="5687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NZ" sz="1400">
                  <a:solidFill>
                    <a:schemeClr val="lt1"/>
                  </a:solidFill>
                  <a:latin typeface="Calibri"/>
                  <a:ea typeface="Calibri"/>
                  <a:cs typeface="Calibri"/>
                  <a:sym typeface="Calibri"/>
                </a:rPr>
                <a:t>Mobile VR application VS Reading Instructions </a:t>
              </a:r>
              <a:endParaRPr sz="1400">
                <a:solidFill>
                  <a:schemeClr val="lt1"/>
                </a:solidFill>
                <a:latin typeface="Calibri"/>
                <a:ea typeface="Calibri"/>
                <a:cs typeface="Calibri"/>
                <a:sym typeface="Calibri"/>
              </a:endParaRPr>
            </a:p>
          </p:txBody>
        </p:sp>
        <p:sp>
          <p:nvSpPr>
            <p:cNvPr id="357" name="Google Shape;357;p25"/>
            <p:cNvSpPr/>
            <p:nvPr/>
          </p:nvSpPr>
          <p:spPr>
            <a:xfrm>
              <a:off x="36" y="725959"/>
              <a:ext cx="3525105" cy="1916696"/>
            </a:xfrm>
            <a:prstGeom prst="rect">
              <a:avLst/>
            </a:prstGeom>
            <a:solidFill>
              <a:srgbClr val="D2E0CC">
                <a:alpha val="89803"/>
              </a:srgbClr>
            </a:solidFill>
            <a:ln w="15875" cap="flat" cmpd="sng">
              <a:solidFill>
                <a:srgbClr val="D2E0C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txBox="1"/>
            <p:nvPr/>
          </p:nvSpPr>
          <p:spPr>
            <a:xfrm>
              <a:off x="36" y="725959"/>
              <a:ext cx="3525105" cy="1916696"/>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chemeClr val="dk1"/>
                </a:buClr>
                <a:buSzPts val="1400"/>
                <a:buFont typeface="Calibri"/>
                <a:buChar char="•"/>
              </a:pPr>
              <a:r>
                <a:rPr lang="en-NZ" sz="1400" b="0" i="0" u="none" strike="noStrike" cap="none">
                  <a:solidFill>
                    <a:schemeClr val="dk1"/>
                  </a:solidFill>
                  <a:latin typeface="Calibri"/>
                  <a:ea typeface="Calibri"/>
                  <a:cs typeface="Calibri"/>
                  <a:sym typeface="Calibri"/>
                </a:rPr>
                <a:t>Both Mobile VR and reading instructions are effective in teaching earthquake preparedness concepts </a:t>
              </a:r>
              <a:endParaRPr/>
            </a:p>
            <a:p>
              <a:pPr marL="114300" marR="0" lvl="1" indent="-114300" algn="l" rtl="0">
                <a:lnSpc>
                  <a:spcPct val="90000"/>
                </a:lnSpc>
                <a:spcBef>
                  <a:spcPts val="210"/>
                </a:spcBef>
                <a:spcAft>
                  <a:spcPts val="0"/>
                </a:spcAft>
                <a:buClr>
                  <a:schemeClr val="dk1"/>
                </a:buClr>
                <a:buSzPts val="1400"/>
                <a:buFont typeface="Calibri"/>
                <a:buChar char="•"/>
              </a:pPr>
              <a:r>
                <a:rPr lang="en-NZ" sz="1400" b="0" i="0" u="none" strike="noStrike" cap="none">
                  <a:solidFill>
                    <a:schemeClr val="dk1"/>
                  </a:solidFill>
                  <a:latin typeface="Calibri"/>
                  <a:ea typeface="Calibri"/>
                  <a:cs typeface="Calibri"/>
                  <a:sym typeface="Calibri"/>
                </a:rPr>
                <a:t>But mobile VR applications are more effective in teaching earthquake preparedness concepts compared to reading instructions. </a:t>
              </a:r>
              <a:endParaRPr sz="1400" b="0" i="0" u="none" strike="noStrike" cap="none">
                <a:solidFill>
                  <a:schemeClr val="dk1"/>
                </a:solidFill>
                <a:latin typeface="Calibri"/>
                <a:ea typeface="Calibri"/>
                <a:cs typeface="Calibri"/>
                <a:sym typeface="Calibri"/>
              </a:endParaRPr>
            </a:p>
          </p:txBody>
        </p:sp>
        <p:sp>
          <p:nvSpPr>
            <p:cNvPr id="359" name="Google Shape;359;p25"/>
            <p:cNvSpPr/>
            <p:nvPr/>
          </p:nvSpPr>
          <p:spPr>
            <a:xfrm>
              <a:off x="4018657" y="196904"/>
              <a:ext cx="3525105" cy="529055"/>
            </a:xfrm>
            <a:prstGeom prst="rect">
              <a:avLst/>
            </a:prstGeom>
            <a:solidFill>
              <a:srgbClr val="35A66F"/>
            </a:solidFill>
            <a:ln w="15875" cap="flat" cmpd="sng">
              <a:solidFill>
                <a:srgbClr val="35A6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txBox="1"/>
            <p:nvPr/>
          </p:nvSpPr>
          <p:spPr>
            <a:xfrm>
              <a:off x="4018657" y="196904"/>
              <a:ext cx="3525105" cy="529055"/>
            </a:xfrm>
            <a:prstGeom prst="rect">
              <a:avLst/>
            </a:prstGeom>
            <a:noFill/>
            <a:ln>
              <a:noFill/>
            </a:ln>
          </p:spPr>
          <p:txBody>
            <a:bodyPr spcFirstLastPara="1" wrap="square" lIns="99550" tIns="56875" rIns="99550" bIns="5687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NZ" sz="1400">
                  <a:solidFill>
                    <a:schemeClr val="lt1"/>
                  </a:solidFill>
                  <a:latin typeface="Calibri"/>
                  <a:ea typeface="Calibri"/>
                  <a:cs typeface="Calibri"/>
                  <a:sym typeface="Calibri"/>
                </a:rPr>
                <a:t>Objects with different properties interact with an earthquake differently, more specifically:</a:t>
              </a:r>
              <a:endParaRPr/>
            </a:p>
          </p:txBody>
        </p:sp>
        <p:sp>
          <p:nvSpPr>
            <p:cNvPr id="361" name="Google Shape;361;p25"/>
            <p:cNvSpPr/>
            <p:nvPr/>
          </p:nvSpPr>
          <p:spPr>
            <a:xfrm>
              <a:off x="4018657" y="725959"/>
              <a:ext cx="3525105" cy="1916696"/>
            </a:xfrm>
            <a:prstGeom prst="rect">
              <a:avLst/>
            </a:prstGeom>
            <a:solidFill>
              <a:srgbClr val="CBE0D1">
                <a:alpha val="89803"/>
              </a:srgbClr>
            </a:solidFill>
            <a:ln w="15875" cap="flat" cmpd="sng">
              <a:solidFill>
                <a:srgbClr val="CBE0D1">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txBox="1"/>
            <p:nvPr/>
          </p:nvSpPr>
          <p:spPr>
            <a:xfrm>
              <a:off x="4018657" y="725959"/>
              <a:ext cx="3525105" cy="1916696"/>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chemeClr val="dk1"/>
                </a:buClr>
                <a:buSzPts val="1400"/>
                <a:buFont typeface="Calibri"/>
                <a:buChar char="•"/>
              </a:pPr>
              <a:r>
                <a:rPr lang="en-NZ" sz="1400" b="0" i="0" u="none" strike="noStrike" cap="none">
                  <a:solidFill>
                    <a:schemeClr val="dk1"/>
                  </a:solidFill>
                  <a:latin typeface="Calibri"/>
                  <a:ea typeface="Calibri"/>
                  <a:cs typeface="Calibri"/>
                  <a:sym typeface="Calibri"/>
                </a:rPr>
                <a:t>Cuboid structures are more stable </a:t>
              </a:r>
              <a:endParaRPr/>
            </a:p>
            <a:p>
              <a:pPr marL="114300" marR="0" lvl="1" indent="-114300" algn="l" rtl="0">
                <a:lnSpc>
                  <a:spcPct val="90000"/>
                </a:lnSpc>
                <a:spcBef>
                  <a:spcPts val="210"/>
                </a:spcBef>
                <a:spcAft>
                  <a:spcPts val="0"/>
                </a:spcAft>
                <a:buClr>
                  <a:schemeClr val="dk1"/>
                </a:buClr>
                <a:buSzPts val="1400"/>
                <a:buFont typeface="Calibri"/>
                <a:buChar char="•"/>
              </a:pPr>
              <a:r>
                <a:rPr lang="en-NZ" sz="1400" b="0" i="0" u="none" strike="noStrike" cap="none">
                  <a:solidFill>
                    <a:schemeClr val="dk1"/>
                  </a:solidFill>
                  <a:latin typeface="Calibri"/>
                  <a:ea typeface="Calibri"/>
                  <a:cs typeface="Calibri"/>
                  <a:sym typeface="Calibri"/>
                </a:rPr>
                <a:t>Higher density objects are less stable</a:t>
              </a:r>
              <a:endParaRPr/>
            </a:p>
            <a:p>
              <a:pPr marL="114300" marR="0" lvl="1" indent="-114300" algn="l" rtl="0">
                <a:lnSpc>
                  <a:spcPct val="90000"/>
                </a:lnSpc>
                <a:spcBef>
                  <a:spcPts val="210"/>
                </a:spcBef>
                <a:spcAft>
                  <a:spcPts val="0"/>
                </a:spcAft>
                <a:buClr>
                  <a:schemeClr val="dk1"/>
                </a:buClr>
                <a:buSzPts val="1400"/>
                <a:buFont typeface="Calibri"/>
                <a:buChar char="•"/>
              </a:pPr>
              <a:r>
                <a:rPr lang="en-NZ" sz="1400" b="0" i="0" u="none" strike="noStrike" cap="none">
                  <a:solidFill>
                    <a:schemeClr val="dk1"/>
                  </a:solidFill>
                  <a:latin typeface="Calibri"/>
                  <a:ea typeface="Calibri"/>
                  <a:cs typeface="Calibri"/>
                  <a:sym typeface="Calibri"/>
                </a:rPr>
                <a:t>Objects placed at a lower height are more stable than ones placed on a higher height </a:t>
              </a:r>
              <a:endParaRPr/>
            </a:p>
            <a:p>
              <a:pPr marL="114300" marR="0" lvl="1" indent="-114300" algn="l" rtl="0">
                <a:lnSpc>
                  <a:spcPct val="90000"/>
                </a:lnSpc>
                <a:spcBef>
                  <a:spcPts val="210"/>
                </a:spcBef>
                <a:spcAft>
                  <a:spcPts val="0"/>
                </a:spcAft>
                <a:buClr>
                  <a:schemeClr val="dk1"/>
                </a:buClr>
                <a:buSzPts val="1400"/>
                <a:buFont typeface="Calibri"/>
                <a:buChar char="•"/>
              </a:pPr>
              <a:r>
                <a:rPr lang="en-NZ" sz="1400" b="0" i="0" u="none" strike="noStrike" cap="none">
                  <a:solidFill>
                    <a:schemeClr val="dk1"/>
                  </a:solidFill>
                  <a:latin typeface="Calibri"/>
                  <a:ea typeface="Calibri"/>
                  <a:cs typeface="Calibri"/>
                  <a:sym typeface="Calibri"/>
                </a:rPr>
                <a:t>Objects that are placed on top of multiple stacked objects are more unstable </a:t>
              </a:r>
              <a:endParaRPr/>
            </a:p>
            <a:p>
              <a:pPr marL="114300" marR="0" lvl="1" indent="-114300" algn="l" rtl="0">
                <a:lnSpc>
                  <a:spcPct val="90000"/>
                </a:lnSpc>
                <a:spcBef>
                  <a:spcPts val="210"/>
                </a:spcBef>
                <a:spcAft>
                  <a:spcPts val="0"/>
                </a:spcAft>
                <a:buClr>
                  <a:schemeClr val="dk1"/>
                </a:buClr>
                <a:buSzPts val="1400"/>
                <a:buFont typeface="Calibri"/>
                <a:buChar char="•"/>
              </a:pPr>
              <a:r>
                <a:rPr lang="en-NZ" sz="1400" b="0" i="0" u="none" strike="noStrike" cap="none">
                  <a:solidFill>
                    <a:schemeClr val="dk1"/>
                  </a:solidFill>
                  <a:latin typeface="Calibri"/>
                  <a:ea typeface="Calibri"/>
                  <a:cs typeface="Calibri"/>
                  <a:sym typeface="Calibri"/>
                </a:rPr>
                <a:t>Taller objects are more unstable compared to shorter objects </a:t>
              </a:r>
              <a:endParaRPr/>
            </a:p>
          </p:txBody>
        </p:sp>
      </p:grpSp>
      <p:grpSp>
        <p:nvGrpSpPr>
          <p:cNvPr id="363" name="Google Shape;363;p25"/>
          <p:cNvGrpSpPr/>
          <p:nvPr/>
        </p:nvGrpSpPr>
        <p:grpSpPr>
          <a:xfrm>
            <a:off x="391239" y="230841"/>
            <a:ext cx="4737625" cy="342660"/>
            <a:chOff x="1157" y="745140"/>
            <a:chExt cx="4737625" cy="411900"/>
          </a:xfrm>
        </p:grpSpPr>
        <p:sp>
          <p:nvSpPr>
            <p:cNvPr id="364" name="Google Shape;364;p25"/>
            <p:cNvSpPr/>
            <p:nvPr/>
          </p:nvSpPr>
          <p:spPr>
            <a:xfrm>
              <a:off x="1157"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txBox="1"/>
            <p:nvPr/>
          </p:nvSpPr>
          <p:spPr>
            <a:xfrm>
              <a:off x="207142"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366" name="Google Shape;366;p25"/>
            <p:cNvSpPr/>
            <p:nvPr/>
          </p:nvSpPr>
          <p:spPr>
            <a:xfrm>
              <a:off x="928088"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txBox="1"/>
            <p:nvPr/>
          </p:nvSpPr>
          <p:spPr>
            <a:xfrm>
              <a:off x="1134073"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368" name="Google Shape;368;p25"/>
            <p:cNvSpPr/>
            <p:nvPr/>
          </p:nvSpPr>
          <p:spPr>
            <a:xfrm>
              <a:off x="1855019"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txBox="1"/>
            <p:nvPr/>
          </p:nvSpPr>
          <p:spPr>
            <a:xfrm>
              <a:off x="2061004"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370" name="Google Shape;370;p25"/>
            <p:cNvSpPr/>
            <p:nvPr/>
          </p:nvSpPr>
          <p:spPr>
            <a:xfrm>
              <a:off x="2781950"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txBox="1"/>
            <p:nvPr/>
          </p:nvSpPr>
          <p:spPr>
            <a:xfrm>
              <a:off x="2987935"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372" name="Google Shape;372;p25"/>
            <p:cNvSpPr/>
            <p:nvPr/>
          </p:nvSpPr>
          <p:spPr>
            <a:xfrm>
              <a:off x="3708882" y="745140"/>
              <a:ext cx="1029900" cy="411900"/>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txBox="1"/>
            <p:nvPr/>
          </p:nvSpPr>
          <p:spPr>
            <a:xfrm>
              <a:off x="3914867"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7"/>
        <p:cNvGrpSpPr/>
        <p:nvPr/>
      </p:nvGrpSpPr>
      <p:grpSpPr>
        <a:xfrm>
          <a:off x="0" y="0"/>
          <a:ext cx="0" cy="0"/>
          <a:chOff x="0" y="0"/>
          <a:chExt cx="0" cy="0"/>
        </a:xfrm>
      </p:grpSpPr>
      <p:sp>
        <p:nvSpPr>
          <p:cNvPr id="378" name="Google Shape;378;p26"/>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 name="Google Shape;380;p26"/>
          <p:cNvCxnSpPr/>
          <p:nvPr/>
        </p:nvCxnSpPr>
        <p:spPr>
          <a:xfrm>
            <a:off x="895149" y="1303383"/>
            <a:ext cx="7475220" cy="0"/>
          </a:xfrm>
          <a:prstGeom prst="straightConnector1">
            <a:avLst/>
          </a:prstGeom>
          <a:noFill/>
          <a:ln w="9525" cap="flat" cmpd="sng">
            <a:solidFill>
              <a:srgbClr val="7F7F7F"/>
            </a:solidFill>
            <a:prstDash val="solid"/>
            <a:round/>
            <a:headEnd type="none" w="sm" len="sm"/>
            <a:tailEnd type="none" w="sm" len="sm"/>
          </a:ln>
        </p:spPr>
      </p:cxnSp>
      <p:sp>
        <p:nvSpPr>
          <p:cNvPr id="381" name="Google Shape;381;p26"/>
          <p:cNvSpPr/>
          <p:nvPr/>
        </p:nvSpPr>
        <p:spPr>
          <a:xfrm>
            <a:off x="0" y="0"/>
            <a:ext cx="9144000" cy="4750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26"/>
          <p:cNvSpPr txBox="1">
            <a:spLocks noGrp="1"/>
          </p:cNvSpPr>
          <p:nvPr>
            <p:ph type="title"/>
          </p:nvPr>
        </p:nvSpPr>
        <p:spPr>
          <a:xfrm>
            <a:off x="4808763" y="476209"/>
            <a:ext cx="3845379" cy="108806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4800"/>
              <a:t>Future Work  </a:t>
            </a:r>
            <a:endParaRPr/>
          </a:p>
        </p:txBody>
      </p:sp>
      <p:pic>
        <p:nvPicPr>
          <p:cNvPr id="383" name="Google Shape;383;p26"/>
          <p:cNvPicPr preferRelativeResize="0"/>
          <p:nvPr/>
        </p:nvPicPr>
        <p:blipFill rotWithShape="1">
          <a:blip r:embed="rId3">
            <a:alphaModFix/>
          </a:blip>
          <a:srcRect/>
          <a:stretch/>
        </p:blipFill>
        <p:spPr>
          <a:xfrm>
            <a:off x="482394" y="872466"/>
            <a:ext cx="4088720" cy="3158536"/>
          </a:xfrm>
          <a:prstGeom prst="rect">
            <a:avLst/>
          </a:prstGeom>
          <a:noFill/>
          <a:ln>
            <a:noFill/>
          </a:ln>
        </p:spPr>
      </p:pic>
      <p:cxnSp>
        <p:nvCxnSpPr>
          <p:cNvPr id="384" name="Google Shape;384;p26"/>
          <p:cNvCxnSpPr/>
          <p:nvPr/>
        </p:nvCxnSpPr>
        <p:spPr>
          <a:xfrm>
            <a:off x="4808763" y="1564641"/>
            <a:ext cx="3561606" cy="0"/>
          </a:xfrm>
          <a:prstGeom prst="straightConnector1">
            <a:avLst/>
          </a:prstGeom>
          <a:noFill/>
          <a:ln w="9525" cap="flat" cmpd="sng">
            <a:solidFill>
              <a:srgbClr val="7F7F7F">
                <a:alpha val="89803"/>
              </a:srgbClr>
            </a:solidFill>
            <a:prstDash val="solid"/>
            <a:round/>
            <a:headEnd type="none" w="sm" len="sm"/>
            <a:tailEnd type="none" w="sm" len="sm"/>
          </a:ln>
        </p:spPr>
      </p:cxnSp>
      <p:sp>
        <p:nvSpPr>
          <p:cNvPr id="385" name="Google Shape;385;p26"/>
          <p:cNvSpPr txBox="1">
            <a:spLocks noGrp="1"/>
          </p:cNvSpPr>
          <p:nvPr>
            <p:ph type="body" idx="1"/>
          </p:nvPr>
        </p:nvSpPr>
        <p:spPr>
          <a:xfrm>
            <a:off x="4808763" y="1649185"/>
            <a:ext cx="3845379" cy="2752635"/>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0"/>
              </a:spcBef>
              <a:spcAft>
                <a:spcPts val="0"/>
              </a:spcAft>
              <a:buSzPts val="1800"/>
              <a:buFont typeface="Calibri"/>
              <a:buChar char="●"/>
            </a:pPr>
            <a:r>
              <a:rPr lang="en-NZ"/>
              <a:t>More variety of magnitudes of earthquakes</a:t>
            </a:r>
            <a:endParaRPr/>
          </a:p>
          <a:p>
            <a:pPr marL="457200" lvl="0" indent="-342900" algn="l" rtl="0">
              <a:lnSpc>
                <a:spcPct val="90000"/>
              </a:lnSpc>
              <a:spcBef>
                <a:spcPts val="0"/>
              </a:spcBef>
              <a:spcAft>
                <a:spcPts val="0"/>
              </a:spcAft>
              <a:buSzPts val="1800"/>
              <a:buFont typeface="Calibri"/>
              <a:buChar char="●"/>
            </a:pPr>
            <a:r>
              <a:rPr lang="en-NZ"/>
              <a:t>Including breakable furniture models and immersive sound effect to the scene.</a:t>
            </a:r>
            <a:endParaRPr/>
          </a:p>
          <a:p>
            <a:pPr marL="457200" lvl="0" indent="-342900" algn="l" rtl="0">
              <a:lnSpc>
                <a:spcPct val="90000"/>
              </a:lnSpc>
              <a:spcBef>
                <a:spcPts val="0"/>
              </a:spcBef>
              <a:spcAft>
                <a:spcPts val="0"/>
              </a:spcAft>
              <a:buSzPts val="1800"/>
              <a:buFont typeface="Calibri"/>
              <a:buChar char="●"/>
            </a:pPr>
            <a:r>
              <a:rPr lang="en-NZ"/>
              <a:t>Data analysis of user camera positions and rotations. </a:t>
            </a:r>
            <a:endParaRPr/>
          </a:p>
          <a:p>
            <a:pPr marL="457200" lvl="0" indent="-342900" algn="l" rtl="0">
              <a:lnSpc>
                <a:spcPct val="90000"/>
              </a:lnSpc>
              <a:spcBef>
                <a:spcPts val="0"/>
              </a:spcBef>
              <a:spcAft>
                <a:spcPts val="0"/>
              </a:spcAft>
              <a:buSzPts val="1800"/>
              <a:buFont typeface="Calibri"/>
              <a:buChar char="●"/>
            </a:pPr>
            <a:r>
              <a:rPr lang="en-NZ"/>
              <a:t>To provide a better VR experience.</a:t>
            </a:r>
            <a:endParaRPr/>
          </a:p>
          <a:p>
            <a:pPr marL="0" lvl="0" indent="0" algn="l" rtl="0">
              <a:lnSpc>
                <a:spcPct val="90000"/>
              </a:lnSpc>
              <a:spcBef>
                <a:spcPts val="1600"/>
              </a:spcBef>
              <a:spcAft>
                <a:spcPts val="1600"/>
              </a:spcAft>
              <a:buSzPts val="1800"/>
              <a:buFont typeface="Calibri"/>
              <a:buNone/>
            </a:pPr>
            <a:endParaRPr/>
          </a:p>
        </p:txBody>
      </p:sp>
      <p:sp>
        <p:nvSpPr>
          <p:cNvPr id="386" name="Google Shape;386;p26"/>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6"/>
          <p:cNvGrpSpPr/>
          <p:nvPr/>
        </p:nvGrpSpPr>
        <p:grpSpPr>
          <a:xfrm>
            <a:off x="391239" y="230841"/>
            <a:ext cx="4737625" cy="342660"/>
            <a:chOff x="1157" y="745140"/>
            <a:chExt cx="4737625" cy="411900"/>
          </a:xfrm>
        </p:grpSpPr>
        <p:sp>
          <p:nvSpPr>
            <p:cNvPr id="389" name="Google Shape;389;p26"/>
            <p:cNvSpPr/>
            <p:nvPr/>
          </p:nvSpPr>
          <p:spPr>
            <a:xfrm>
              <a:off x="1157"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txBox="1"/>
            <p:nvPr/>
          </p:nvSpPr>
          <p:spPr>
            <a:xfrm>
              <a:off x="207142"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391" name="Google Shape;391;p26"/>
            <p:cNvSpPr/>
            <p:nvPr/>
          </p:nvSpPr>
          <p:spPr>
            <a:xfrm>
              <a:off x="928088"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txBox="1"/>
            <p:nvPr/>
          </p:nvSpPr>
          <p:spPr>
            <a:xfrm>
              <a:off x="1134073"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393" name="Google Shape;393;p26"/>
            <p:cNvSpPr/>
            <p:nvPr/>
          </p:nvSpPr>
          <p:spPr>
            <a:xfrm>
              <a:off x="1855019"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txBox="1"/>
            <p:nvPr/>
          </p:nvSpPr>
          <p:spPr>
            <a:xfrm>
              <a:off x="2061004"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395" name="Google Shape;395;p26"/>
            <p:cNvSpPr/>
            <p:nvPr/>
          </p:nvSpPr>
          <p:spPr>
            <a:xfrm>
              <a:off x="2781950"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txBox="1"/>
            <p:nvPr/>
          </p:nvSpPr>
          <p:spPr>
            <a:xfrm>
              <a:off x="2987935"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397" name="Google Shape;397;p26"/>
            <p:cNvSpPr/>
            <p:nvPr/>
          </p:nvSpPr>
          <p:spPr>
            <a:xfrm>
              <a:off x="3708882" y="745140"/>
              <a:ext cx="1029900" cy="411900"/>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txBox="1"/>
            <p:nvPr/>
          </p:nvSpPr>
          <p:spPr>
            <a:xfrm>
              <a:off x="3914867"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2"/>
        <p:cNvGrpSpPr/>
        <p:nvPr/>
      </p:nvGrpSpPr>
      <p:grpSpPr>
        <a:xfrm>
          <a:off x="0" y="0"/>
          <a:ext cx="0" cy="0"/>
          <a:chOff x="0" y="0"/>
          <a:chExt cx="0" cy="0"/>
        </a:xfrm>
      </p:grpSpPr>
      <p:sp>
        <p:nvSpPr>
          <p:cNvPr id="403" name="Google Shape;403;p27"/>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 name="Google Shape;405;p27"/>
          <p:cNvCxnSpPr/>
          <p:nvPr/>
        </p:nvCxnSpPr>
        <p:spPr>
          <a:xfrm>
            <a:off x="895149" y="1303383"/>
            <a:ext cx="7475220" cy="0"/>
          </a:xfrm>
          <a:prstGeom prst="straightConnector1">
            <a:avLst/>
          </a:prstGeom>
          <a:noFill/>
          <a:ln w="9525" cap="flat" cmpd="sng">
            <a:solidFill>
              <a:srgbClr val="7F7F7F"/>
            </a:solidFill>
            <a:prstDash val="solid"/>
            <a:round/>
            <a:headEnd type="none" w="sm" len="sm"/>
            <a:tailEnd type="none" w="sm" len="sm"/>
          </a:ln>
        </p:spPr>
      </p:cxnSp>
      <p:sp>
        <p:nvSpPr>
          <p:cNvPr id="406" name="Google Shape;406;p27"/>
          <p:cNvSpPr/>
          <p:nvPr/>
        </p:nvSpPr>
        <p:spPr>
          <a:xfrm>
            <a:off x="0" y="0"/>
            <a:ext cx="9144000" cy="4750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27"/>
          <p:cNvSpPr txBox="1">
            <a:spLocks noGrp="1"/>
          </p:cNvSpPr>
          <p:nvPr>
            <p:ph type="title"/>
          </p:nvPr>
        </p:nvSpPr>
        <p:spPr>
          <a:xfrm>
            <a:off x="5894613" y="476209"/>
            <a:ext cx="2767693" cy="108806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4800"/>
              <a:t>Questions</a:t>
            </a:r>
            <a:endParaRPr/>
          </a:p>
        </p:txBody>
      </p:sp>
      <p:cxnSp>
        <p:nvCxnSpPr>
          <p:cNvPr id="408" name="Google Shape;408;p27"/>
          <p:cNvCxnSpPr/>
          <p:nvPr/>
        </p:nvCxnSpPr>
        <p:spPr>
          <a:xfrm>
            <a:off x="5919107" y="1564277"/>
            <a:ext cx="2674620" cy="0"/>
          </a:xfrm>
          <a:prstGeom prst="straightConnector1">
            <a:avLst/>
          </a:prstGeom>
          <a:noFill/>
          <a:ln w="9525" cap="flat" cmpd="sng">
            <a:solidFill>
              <a:srgbClr val="7F7F7F">
                <a:alpha val="89803"/>
              </a:srgbClr>
            </a:solidFill>
            <a:prstDash val="solid"/>
            <a:round/>
            <a:headEnd type="none" w="sm" len="sm"/>
            <a:tailEnd type="none" w="sm" len="sm"/>
          </a:ln>
        </p:spPr>
      </p:cxnSp>
      <p:sp>
        <p:nvSpPr>
          <p:cNvPr id="409" name="Google Shape;409;p27"/>
          <p:cNvSpPr txBox="1">
            <a:spLocks noGrp="1"/>
          </p:cNvSpPr>
          <p:nvPr>
            <p:ph type="body" idx="1"/>
          </p:nvPr>
        </p:nvSpPr>
        <p:spPr>
          <a:xfrm>
            <a:off x="5894613" y="1649185"/>
            <a:ext cx="2767693" cy="2752635"/>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1600"/>
              </a:spcAft>
              <a:buSzPts val="1800"/>
              <a:buFont typeface="Calibri"/>
              <a:buNone/>
            </a:pPr>
            <a:r>
              <a:rPr lang="en-NZ"/>
              <a:t>Thanks for listening. Any questions?</a:t>
            </a:r>
            <a:endParaRPr/>
          </a:p>
        </p:txBody>
      </p:sp>
      <p:sp>
        <p:nvSpPr>
          <p:cNvPr id="410" name="Google Shape;410;p27"/>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27"/>
          <p:cNvPicPr preferRelativeResize="0"/>
          <p:nvPr/>
        </p:nvPicPr>
        <p:blipFill>
          <a:blip r:embed="rId3">
            <a:alphaModFix/>
          </a:blip>
          <a:stretch>
            <a:fillRect/>
          </a:stretch>
        </p:blipFill>
        <p:spPr>
          <a:xfrm>
            <a:off x="1045363" y="679825"/>
            <a:ext cx="3933825" cy="3933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5"/>
          <p:cNvPicPr preferRelativeResize="0"/>
          <p:nvPr/>
        </p:nvPicPr>
        <p:blipFill rotWithShape="1">
          <a:blip r:embed="rId3">
            <a:alphaModFix/>
          </a:blip>
          <a:srcRect/>
          <a:stretch/>
        </p:blipFill>
        <p:spPr>
          <a:xfrm>
            <a:off x="690125" y="1812975"/>
            <a:ext cx="1632524" cy="1902250"/>
          </a:xfrm>
          <a:prstGeom prst="rect">
            <a:avLst/>
          </a:prstGeom>
          <a:noFill/>
          <a:ln>
            <a:noFill/>
          </a:ln>
        </p:spPr>
      </p:pic>
      <p:pic>
        <p:nvPicPr>
          <p:cNvPr id="114" name="Google Shape;114;p15"/>
          <p:cNvPicPr preferRelativeResize="0"/>
          <p:nvPr/>
        </p:nvPicPr>
        <p:blipFill rotWithShape="1">
          <a:blip r:embed="rId4">
            <a:alphaModFix/>
          </a:blip>
          <a:srcRect/>
          <a:stretch/>
        </p:blipFill>
        <p:spPr>
          <a:xfrm>
            <a:off x="3074075" y="1812975"/>
            <a:ext cx="1224550" cy="1902251"/>
          </a:xfrm>
          <a:prstGeom prst="rect">
            <a:avLst/>
          </a:prstGeom>
          <a:noFill/>
          <a:ln>
            <a:noFill/>
          </a:ln>
        </p:spPr>
      </p:pic>
      <p:pic>
        <p:nvPicPr>
          <p:cNvPr id="115" name="Google Shape;115;p15"/>
          <p:cNvPicPr preferRelativeResize="0"/>
          <p:nvPr/>
        </p:nvPicPr>
        <p:blipFill rotWithShape="1">
          <a:blip r:embed="rId5">
            <a:alphaModFix/>
          </a:blip>
          <a:srcRect/>
          <a:stretch/>
        </p:blipFill>
        <p:spPr>
          <a:xfrm>
            <a:off x="5121325" y="1812976"/>
            <a:ext cx="1514475" cy="1902250"/>
          </a:xfrm>
          <a:prstGeom prst="rect">
            <a:avLst/>
          </a:prstGeom>
          <a:noFill/>
          <a:ln>
            <a:noFill/>
          </a:ln>
        </p:spPr>
      </p:pic>
      <p:pic>
        <p:nvPicPr>
          <p:cNvPr id="116" name="Google Shape;116;p15"/>
          <p:cNvPicPr preferRelativeResize="0"/>
          <p:nvPr/>
        </p:nvPicPr>
        <p:blipFill rotWithShape="1">
          <a:blip r:embed="rId6">
            <a:alphaModFix/>
          </a:blip>
          <a:srcRect/>
          <a:stretch/>
        </p:blipFill>
        <p:spPr>
          <a:xfrm>
            <a:off x="7251550" y="1812975"/>
            <a:ext cx="1395801" cy="1902250"/>
          </a:xfrm>
          <a:prstGeom prst="rect">
            <a:avLst/>
          </a:prstGeom>
          <a:noFill/>
          <a:ln>
            <a:noFill/>
          </a:ln>
        </p:spPr>
      </p:pic>
      <p:sp>
        <p:nvSpPr>
          <p:cNvPr id="117" name="Google Shape;117;p15"/>
          <p:cNvSpPr txBox="1"/>
          <p:nvPr/>
        </p:nvSpPr>
        <p:spPr>
          <a:xfrm>
            <a:off x="755675" y="3817225"/>
            <a:ext cx="13422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Helvetica Neue"/>
              <a:buNone/>
            </a:pPr>
            <a:r>
              <a:rPr lang="en-NZ" sz="1800" b="0" i="0" u="none" strike="noStrike" cap="none">
                <a:solidFill>
                  <a:schemeClr val="dk1"/>
                </a:solidFill>
                <a:latin typeface="Helvetica Neue"/>
                <a:ea typeface="Helvetica Neue"/>
                <a:cs typeface="Helvetica Neue"/>
                <a:sym typeface="Helvetica Neue"/>
              </a:rPr>
              <a:t>Chen Zhao</a:t>
            </a:r>
            <a:endParaRPr sz="1800" b="0" i="0" u="none" strike="noStrike" cap="none">
              <a:solidFill>
                <a:schemeClr val="dk1"/>
              </a:solidFill>
              <a:latin typeface="Helvetica Neue"/>
              <a:ea typeface="Helvetica Neue"/>
              <a:cs typeface="Helvetica Neue"/>
              <a:sym typeface="Helvetica Neue"/>
            </a:endParaRPr>
          </a:p>
        </p:txBody>
      </p:sp>
      <p:sp>
        <p:nvSpPr>
          <p:cNvPr id="118" name="Google Shape;118;p15"/>
          <p:cNvSpPr txBox="1"/>
          <p:nvPr/>
        </p:nvSpPr>
        <p:spPr>
          <a:xfrm>
            <a:off x="2955325" y="3817225"/>
            <a:ext cx="15144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Helvetica Neue"/>
              <a:buNone/>
            </a:pPr>
            <a:r>
              <a:rPr lang="en-NZ" sz="1800" b="0" i="0" u="none" strike="noStrike" cap="none">
                <a:solidFill>
                  <a:schemeClr val="dk1"/>
                </a:solidFill>
                <a:latin typeface="Helvetica Neue"/>
                <a:ea typeface="Helvetica Neue"/>
                <a:cs typeface="Helvetica Neue"/>
                <a:sym typeface="Helvetica Neue"/>
              </a:rPr>
              <a:t>Edwin Roesli</a:t>
            </a:r>
            <a:endParaRPr sz="1800" b="0" i="0" u="none" strike="noStrike" cap="none">
              <a:solidFill>
                <a:schemeClr val="dk1"/>
              </a:solidFill>
              <a:latin typeface="Helvetica Neue"/>
              <a:ea typeface="Helvetica Neue"/>
              <a:cs typeface="Helvetica Neue"/>
              <a:sym typeface="Helvetica Neue"/>
            </a:endParaRPr>
          </a:p>
        </p:txBody>
      </p:sp>
      <p:sp>
        <p:nvSpPr>
          <p:cNvPr id="119" name="Google Shape;119;p15"/>
          <p:cNvSpPr txBox="1"/>
          <p:nvPr/>
        </p:nvSpPr>
        <p:spPr>
          <a:xfrm>
            <a:off x="4800735" y="3817225"/>
            <a:ext cx="2383715"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Helvetica Neue"/>
              <a:buNone/>
            </a:pPr>
            <a:r>
              <a:rPr lang="en-NZ" sz="1800" b="0" i="0" u="none" strike="noStrike" cap="none">
                <a:solidFill>
                  <a:schemeClr val="dk1"/>
                </a:solidFill>
                <a:latin typeface="Helvetica Neue"/>
                <a:ea typeface="Helvetica Neue"/>
                <a:cs typeface="Helvetica Neue"/>
                <a:sym typeface="Helvetica Neue"/>
              </a:rPr>
              <a:t>Dr Nasser Giacaman </a:t>
            </a:r>
            <a:endParaRPr sz="1800" b="0" i="0" u="none" strike="noStrike" cap="none">
              <a:solidFill>
                <a:schemeClr val="dk1"/>
              </a:solidFill>
              <a:latin typeface="Helvetica Neue"/>
              <a:ea typeface="Helvetica Neue"/>
              <a:cs typeface="Helvetica Neue"/>
              <a:sym typeface="Helvetica Neue"/>
            </a:endParaRPr>
          </a:p>
        </p:txBody>
      </p:sp>
      <p:sp>
        <p:nvSpPr>
          <p:cNvPr id="120" name="Google Shape;120;p15"/>
          <p:cNvSpPr txBox="1"/>
          <p:nvPr/>
        </p:nvSpPr>
        <p:spPr>
          <a:xfrm>
            <a:off x="7184450" y="3817225"/>
            <a:ext cx="16809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Helvetica Neue"/>
              <a:buNone/>
            </a:pPr>
            <a:r>
              <a:rPr lang="en-NZ" sz="1800" b="0" i="0" u="none" strike="noStrike" cap="none">
                <a:solidFill>
                  <a:schemeClr val="dk1"/>
                </a:solidFill>
                <a:latin typeface="Helvetica Neue"/>
                <a:ea typeface="Helvetica Neue"/>
                <a:cs typeface="Helvetica Neue"/>
                <a:sym typeface="Helvetica Neue"/>
              </a:rPr>
              <a:t>Dr Quincy Ma </a:t>
            </a:r>
            <a:endParaRPr sz="1800" b="0" i="0" u="none" strike="noStrike" cap="none">
              <a:solidFill>
                <a:schemeClr val="dk1"/>
              </a:solidFill>
              <a:latin typeface="Helvetica Neue"/>
              <a:ea typeface="Helvetica Neue"/>
              <a:cs typeface="Helvetica Neue"/>
              <a:sym typeface="Helvetica Neue"/>
            </a:endParaRPr>
          </a:p>
        </p:txBody>
      </p:sp>
      <p:sp>
        <p:nvSpPr>
          <p:cNvPr id="121" name="Google Shape;121;p15"/>
          <p:cNvSpPr txBox="1">
            <a:spLocks noGrp="1"/>
          </p:cNvSpPr>
          <p:nvPr>
            <p:ph type="title"/>
          </p:nvPr>
        </p:nvSpPr>
        <p:spPr>
          <a:xfrm>
            <a:off x="809238" y="323849"/>
            <a:ext cx="7543800" cy="108806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4800"/>
              <a:t>Our Team</a:t>
            </a:r>
            <a:endParaRPr/>
          </a:p>
        </p:txBody>
      </p:sp>
      <p:grpSp>
        <p:nvGrpSpPr>
          <p:cNvPr id="122" name="Google Shape;122;p15"/>
          <p:cNvGrpSpPr/>
          <p:nvPr/>
        </p:nvGrpSpPr>
        <p:grpSpPr>
          <a:xfrm>
            <a:off x="391239" y="230841"/>
            <a:ext cx="4737648" cy="342717"/>
            <a:chOff x="1157" y="745140"/>
            <a:chExt cx="4737648" cy="411969"/>
          </a:xfrm>
        </p:grpSpPr>
        <p:sp>
          <p:nvSpPr>
            <p:cNvPr id="123" name="Google Shape;123;p15"/>
            <p:cNvSpPr/>
            <p:nvPr/>
          </p:nvSpPr>
          <p:spPr>
            <a:xfrm>
              <a:off x="1157" y="745140"/>
              <a:ext cx="1029923" cy="411969"/>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txBox="1"/>
            <p:nvPr/>
          </p:nvSpPr>
          <p:spPr>
            <a:xfrm>
              <a:off x="207142" y="745140"/>
              <a:ext cx="617954" cy="411969"/>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125" name="Google Shape;125;p15"/>
            <p:cNvSpPr/>
            <p:nvPr/>
          </p:nvSpPr>
          <p:spPr>
            <a:xfrm>
              <a:off x="928088" y="745140"/>
              <a:ext cx="1029923" cy="411969"/>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1134073" y="745140"/>
              <a:ext cx="617954" cy="411969"/>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127" name="Google Shape;127;p15"/>
            <p:cNvSpPr/>
            <p:nvPr/>
          </p:nvSpPr>
          <p:spPr>
            <a:xfrm>
              <a:off x="1855019" y="745140"/>
              <a:ext cx="1029923" cy="411969"/>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txBox="1"/>
            <p:nvPr/>
          </p:nvSpPr>
          <p:spPr>
            <a:xfrm>
              <a:off x="2061004" y="745140"/>
              <a:ext cx="617954" cy="411969"/>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129" name="Google Shape;129;p15"/>
            <p:cNvSpPr/>
            <p:nvPr/>
          </p:nvSpPr>
          <p:spPr>
            <a:xfrm>
              <a:off x="2781950" y="745140"/>
              <a:ext cx="1029923" cy="411969"/>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p:nvPr/>
          </p:nvSpPr>
          <p:spPr>
            <a:xfrm>
              <a:off x="2987935" y="745140"/>
              <a:ext cx="617954" cy="411969"/>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131" name="Google Shape;131;p15"/>
            <p:cNvSpPr/>
            <p:nvPr/>
          </p:nvSpPr>
          <p:spPr>
            <a:xfrm>
              <a:off x="3708882" y="745140"/>
              <a:ext cx="1029923" cy="411969"/>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txBox="1"/>
            <p:nvPr/>
          </p:nvSpPr>
          <p:spPr>
            <a:xfrm>
              <a:off x="3914867" y="745140"/>
              <a:ext cx="617954" cy="411969"/>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16"/>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 name="Google Shape;139;p16"/>
          <p:cNvCxnSpPr/>
          <p:nvPr/>
        </p:nvCxnSpPr>
        <p:spPr>
          <a:xfrm>
            <a:off x="895149" y="1303383"/>
            <a:ext cx="7475220" cy="0"/>
          </a:xfrm>
          <a:prstGeom prst="straightConnector1">
            <a:avLst/>
          </a:prstGeom>
          <a:noFill/>
          <a:ln w="9525" cap="flat" cmpd="sng">
            <a:solidFill>
              <a:srgbClr val="7F7F7F"/>
            </a:solidFill>
            <a:prstDash val="solid"/>
            <a:round/>
            <a:headEnd type="none" w="sm" len="sm"/>
            <a:tailEnd type="none" w="sm" len="sm"/>
          </a:ln>
        </p:spPr>
      </p:cxnSp>
      <p:sp>
        <p:nvSpPr>
          <p:cNvPr id="140" name="Google Shape;140;p16"/>
          <p:cNvSpPr/>
          <p:nvPr/>
        </p:nvSpPr>
        <p:spPr>
          <a:xfrm>
            <a:off x="0" y="0"/>
            <a:ext cx="9144000" cy="4750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16"/>
          <p:cNvSpPr txBox="1">
            <a:spLocks noGrp="1"/>
          </p:cNvSpPr>
          <p:nvPr>
            <p:ph type="title"/>
          </p:nvPr>
        </p:nvSpPr>
        <p:spPr>
          <a:xfrm>
            <a:off x="5894613" y="476209"/>
            <a:ext cx="2767693" cy="108806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4100"/>
              <a:t>Motivation</a:t>
            </a:r>
            <a:endParaRPr/>
          </a:p>
        </p:txBody>
      </p:sp>
      <p:pic>
        <p:nvPicPr>
          <p:cNvPr id="142" name="Google Shape;142;p16"/>
          <p:cNvPicPr preferRelativeResize="0"/>
          <p:nvPr/>
        </p:nvPicPr>
        <p:blipFill rotWithShape="1">
          <a:blip r:embed="rId3">
            <a:alphaModFix/>
          </a:blip>
          <a:srcRect/>
          <a:stretch/>
        </p:blipFill>
        <p:spPr>
          <a:xfrm>
            <a:off x="475499" y="937691"/>
            <a:ext cx="5182351" cy="3070542"/>
          </a:xfrm>
          <a:prstGeom prst="rect">
            <a:avLst/>
          </a:prstGeom>
          <a:noFill/>
          <a:ln>
            <a:noFill/>
          </a:ln>
        </p:spPr>
      </p:pic>
      <p:cxnSp>
        <p:nvCxnSpPr>
          <p:cNvPr id="143" name="Google Shape;143;p16"/>
          <p:cNvCxnSpPr/>
          <p:nvPr/>
        </p:nvCxnSpPr>
        <p:spPr>
          <a:xfrm>
            <a:off x="5919107" y="1564277"/>
            <a:ext cx="2674620" cy="0"/>
          </a:xfrm>
          <a:prstGeom prst="straightConnector1">
            <a:avLst/>
          </a:prstGeom>
          <a:noFill/>
          <a:ln w="9525" cap="flat" cmpd="sng">
            <a:solidFill>
              <a:srgbClr val="7F7F7F">
                <a:alpha val="89803"/>
              </a:srgbClr>
            </a:solidFill>
            <a:prstDash val="solid"/>
            <a:round/>
            <a:headEnd type="none" w="sm" len="sm"/>
            <a:tailEnd type="none" w="sm" len="sm"/>
          </a:ln>
        </p:spPr>
      </p:cxnSp>
      <p:sp>
        <p:nvSpPr>
          <p:cNvPr id="144" name="Google Shape;144;p16"/>
          <p:cNvSpPr txBox="1">
            <a:spLocks noGrp="1"/>
          </p:cNvSpPr>
          <p:nvPr>
            <p:ph type="body" idx="1"/>
          </p:nvPr>
        </p:nvSpPr>
        <p:spPr>
          <a:xfrm>
            <a:off x="5894613" y="1649185"/>
            <a:ext cx="2767693" cy="2752635"/>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0"/>
              </a:spcBef>
              <a:spcAft>
                <a:spcPts val="0"/>
              </a:spcAft>
              <a:buSzPts val="1800"/>
              <a:buFont typeface="Calibri"/>
              <a:buChar char="●"/>
            </a:pPr>
            <a:r>
              <a:rPr lang="en-NZ"/>
              <a:t>Earthquake can cause mass damage to the local area.</a:t>
            </a:r>
            <a:endParaRPr/>
          </a:p>
          <a:p>
            <a:pPr marL="457200" lvl="0" indent="-342900" algn="l" rtl="0">
              <a:lnSpc>
                <a:spcPct val="90000"/>
              </a:lnSpc>
              <a:spcBef>
                <a:spcPts val="0"/>
              </a:spcBef>
              <a:spcAft>
                <a:spcPts val="0"/>
              </a:spcAft>
              <a:buSzPts val="1800"/>
              <a:buFont typeface="Calibri"/>
              <a:buChar char="●"/>
            </a:pPr>
            <a:r>
              <a:rPr lang="en-NZ"/>
              <a:t>People get injured from Earthquake.</a:t>
            </a:r>
            <a:endParaRPr/>
          </a:p>
          <a:p>
            <a:pPr marL="457200" lvl="0" indent="-342900" algn="l" rtl="0">
              <a:lnSpc>
                <a:spcPct val="90000"/>
              </a:lnSpc>
              <a:spcBef>
                <a:spcPts val="0"/>
              </a:spcBef>
              <a:spcAft>
                <a:spcPts val="0"/>
              </a:spcAft>
              <a:buSzPts val="1800"/>
              <a:buFont typeface="Calibri"/>
              <a:buChar char="●"/>
            </a:pPr>
            <a:r>
              <a:rPr lang="en-NZ"/>
              <a:t>Many initiatives on raising earthquake awareness. </a:t>
            </a:r>
            <a:endParaRPr/>
          </a:p>
          <a:p>
            <a:pPr marL="457200" lvl="0" indent="-342900" algn="l" rtl="0">
              <a:lnSpc>
                <a:spcPct val="90000"/>
              </a:lnSpc>
              <a:spcBef>
                <a:spcPts val="0"/>
              </a:spcBef>
              <a:spcAft>
                <a:spcPts val="0"/>
              </a:spcAft>
              <a:buSzPts val="1800"/>
              <a:buFont typeface="Calibri"/>
              <a:buChar char="●"/>
            </a:pPr>
            <a:r>
              <a:rPr lang="en-NZ"/>
              <a:t>Few initiatives focus on object hazard identification. </a:t>
            </a:r>
            <a:endParaRPr/>
          </a:p>
          <a:p>
            <a:pPr marL="457200" lvl="0" indent="-342900" algn="l" rtl="0">
              <a:lnSpc>
                <a:spcPct val="90000"/>
              </a:lnSpc>
              <a:spcBef>
                <a:spcPts val="0"/>
              </a:spcBef>
              <a:spcAft>
                <a:spcPts val="0"/>
              </a:spcAft>
              <a:buSzPts val="1800"/>
              <a:buFont typeface="Calibri"/>
              <a:buChar char="●"/>
            </a:pPr>
            <a:r>
              <a:rPr lang="en-NZ"/>
              <a:t>Therefore, we built a VR application, aiming for teaching people hazard identification concepts. </a:t>
            </a:r>
            <a:endParaRPr/>
          </a:p>
          <a:p>
            <a:pPr marL="0" lvl="0" indent="0" algn="l" rtl="0">
              <a:lnSpc>
                <a:spcPct val="90000"/>
              </a:lnSpc>
              <a:spcBef>
                <a:spcPts val="1600"/>
              </a:spcBef>
              <a:spcAft>
                <a:spcPts val="0"/>
              </a:spcAft>
              <a:buSzPts val="1100"/>
              <a:buFont typeface="Calibri"/>
              <a:buNone/>
            </a:pPr>
            <a:endParaRPr/>
          </a:p>
          <a:p>
            <a:pPr marL="0" lvl="0" indent="0" algn="l" rtl="0">
              <a:lnSpc>
                <a:spcPct val="90000"/>
              </a:lnSpc>
              <a:spcBef>
                <a:spcPts val="1600"/>
              </a:spcBef>
              <a:spcAft>
                <a:spcPts val="1600"/>
              </a:spcAft>
              <a:buSzPts val="1800"/>
              <a:buFont typeface="Calibri"/>
              <a:buNone/>
            </a:pPr>
            <a:endParaRPr/>
          </a:p>
        </p:txBody>
      </p:sp>
      <p:sp>
        <p:nvSpPr>
          <p:cNvPr id="145" name="Google Shape;145;p16"/>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6"/>
          <p:cNvGrpSpPr/>
          <p:nvPr/>
        </p:nvGrpSpPr>
        <p:grpSpPr>
          <a:xfrm>
            <a:off x="391239" y="230841"/>
            <a:ext cx="4737625" cy="342660"/>
            <a:chOff x="1157" y="745140"/>
            <a:chExt cx="4737625" cy="411900"/>
          </a:xfrm>
        </p:grpSpPr>
        <p:sp>
          <p:nvSpPr>
            <p:cNvPr id="148" name="Google Shape;148;p16"/>
            <p:cNvSpPr/>
            <p:nvPr/>
          </p:nvSpPr>
          <p:spPr>
            <a:xfrm>
              <a:off x="1157" y="745140"/>
              <a:ext cx="1029900" cy="411900"/>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txBox="1"/>
            <p:nvPr/>
          </p:nvSpPr>
          <p:spPr>
            <a:xfrm>
              <a:off x="207142"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150" name="Google Shape;150;p16"/>
            <p:cNvSpPr/>
            <p:nvPr/>
          </p:nvSpPr>
          <p:spPr>
            <a:xfrm>
              <a:off x="928088"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txBox="1"/>
            <p:nvPr/>
          </p:nvSpPr>
          <p:spPr>
            <a:xfrm>
              <a:off x="1134073"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152" name="Google Shape;152;p16"/>
            <p:cNvSpPr/>
            <p:nvPr/>
          </p:nvSpPr>
          <p:spPr>
            <a:xfrm>
              <a:off x="1855019"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p:nvPr/>
          </p:nvSpPr>
          <p:spPr>
            <a:xfrm>
              <a:off x="2061004"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154" name="Google Shape;154;p16"/>
            <p:cNvSpPr/>
            <p:nvPr/>
          </p:nvSpPr>
          <p:spPr>
            <a:xfrm>
              <a:off x="2781950"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txBox="1"/>
            <p:nvPr/>
          </p:nvSpPr>
          <p:spPr>
            <a:xfrm>
              <a:off x="2987935"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156" name="Google Shape;156;p16"/>
            <p:cNvSpPr/>
            <p:nvPr/>
          </p:nvSpPr>
          <p:spPr>
            <a:xfrm>
              <a:off x="3708882"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txBox="1"/>
            <p:nvPr/>
          </p:nvSpPr>
          <p:spPr>
            <a:xfrm>
              <a:off x="3914867"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822960" y="214952"/>
            <a:ext cx="7543800" cy="108806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4800"/>
              <a:t>Project Goals </a:t>
            </a:r>
            <a:endParaRPr/>
          </a:p>
        </p:txBody>
      </p:sp>
      <p:grpSp>
        <p:nvGrpSpPr>
          <p:cNvPr id="163" name="Google Shape;163;p17"/>
          <p:cNvGrpSpPr/>
          <p:nvPr/>
        </p:nvGrpSpPr>
        <p:grpSpPr>
          <a:xfrm>
            <a:off x="887317" y="2335309"/>
            <a:ext cx="7415085" cy="981666"/>
            <a:chOff x="64357" y="928947"/>
            <a:chExt cx="7415085" cy="981666"/>
          </a:xfrm>
        </p:grpSpPr>
        <p:sp>
          <p:nvSpPr>
            <p:cNvPr id="164" name="Google Shape;164;p17"/>
            <p:cNvSpPr/>
            <p:nvPr/>
          </p:nvSpPr>
          <p:spPr>
            <a:xfrm>
              <a:off x="64357" y="928947"/>
              <a:ext cx="981666" cy="981666"/>
            </a:xfrm>
            <a:prstGeom prst="ellipse">
              <a:avLst/>
            </a:prstGeom>
            <a:solidFill>
              <a:srgbClr val="62A5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270507" y="1135096"/>
              <a:ext cx="569366" cy="56936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1256380" y="928947"/>
              <a:ext cx="2313927" cy="9816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p:nvPr/>
          </p:nvSpPr>
          <p:spPr>
            <a:xfrm>
              <a:off x="1256380" y="928947"/>
              <a:ext cx="2313927" cy="981666"/>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500"/>
                <a:buFont typeface="Calibri"/>
                <a:buNone/>
              </a:pPr>
              <a:r>
                <a:rPr lang="en-NZ" sz="1500" b="0" i="0" u="none" strike="noStrike" cap="none">
                  <a:solidFill>
                    <a:schemeClr val="dk1"/>
                  </a:solidFill>
                  <a:latin typeface="Calibri"/>
                  <a:ea typeface="Calibri"/>
                  <a:cs typeface="Calibri"/>
                  <a:sym typeface="Calibri"/>
                </a:rPr>
                <a:t>Effectiveness of Training: Identify the effectiveness of learning between VR training and reading a guide.</a:t>
              </a:r>
              <a:endParaRPr sz="1500" b="0" i="0" u="none" strike="noStrike" cap="none">
                <a:solidFill>
                  <a:schemeClr val="dk1"/>
                </a:solidFill>
                <a:latin typeface="Calibri"/>
                <a:ea typeface="Calibri"/>
                <a:cs typeface="Calibri"/>
                <a:sym typeface="Calibri"/>
              </a:endParaRPr>
            </a:p>
          </p:txBody>
        </p:sp>
        <p:sp>
          <p:nvSpPr>
            <p:cNvPr id="168" name="Google Shape;168;p17"/>
            <p:cNvSpPr/>
            <p:nvPr/>
          </p:nvSpPr>
          <p:spPr>
            <a:xfrm>
              <a:off x="3973492" y="928947"/>
              <a:ext cx="981666" cy="981666"/>
            </a:xfrm>
            <a:prstGeom prst="ellipse">
              <a:avLst/>
            </a:prstGeom>
            <a:solidFill>
              <a:srgbClr val="34A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4179641" y="1135096"/>
              <a:ext cx="569366" cy="56936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5165515" y="928947"/>
              <a:ext cx="2313927" cy="9816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txBox="1"/>
            <p:nvPr/>
          </p:nvSpPr>
          <p:spPr>
            <a:xfrm>
              <a:off x="5165515" y="928947"/>
              <a:ext cx="2313927" cy="981666"/>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500"/>
                <a:buFont typeface="Calibri"/>
                <a:buNone/>
              </a:pPr>
              <a:r>
                <a:rPr lang="en-NZ" sz="1500" b="0" i="0" u="none" strike="noStrike" cap="none">
                  <a:solidFill>
                    <a:schemeClr val="dk1"/>
                  </a:solidFill>
                  <a:latin typeface="Calibri"/>
                  <a:ea typeface="Calibri"/>
                  <a:cs typeface="Calibri"/>
                  <a:sym typeface="Calibri"/>
                </a:rPr>
                <a:t>How do properties of game objects impact their behaviour during an earthquake simulation</a:t>
              </a:r>
              <a:endParaRPr sz="1500" b="0" i="0" u="none" strike="noStrike" cap="none">
                <a:solidFill>
                  <a:schemeClr val="dk1"/>
                </a:solidFill>
                <a:latin typeface="Calibri"/>
                <a:ea typeface="Calibri"/>
                <a:cs typeface="Calibri"/>
                <a:sym typeface="Calibri"/>
              </a:endParaRPr>
            </a:p>
          </p:txBody>
        </p:sp>
      </p:grpSp>
      <p:grpSp>
        <p:nvGrpSpPr>
          <p:cNvPr id="172" name="Google Shape;172;p17"/>
          <p:cNvGrpSpPr/>
          <p:nvPr/>
        </p:nvGrpSpPr>
        <p:grpSpPr>
          <a:xfrm>
            <a:off x="391239" y="230841"/>
            <a:ext cx="4737625" cy="342660"/>
            <a:chOff x="1157" y="745140"/>
            <a:chExt cx="4737625" cy="411900"/>
          </a:xfrm>
        </p:grpSpPr>
        <p:sp>
          <p:nvSpPr>
            <p:cNvPr id="173" name="Google Shape;173;p17"/>
            <p:cNvSpPr/>
            <p:nvPr/>
          </p:nvSpPr>
          <p:spPr>
            <a:xfrm>
              <a:off x="1157" y="745140"/>
              <a:ext cx="1029900" cy="411900"/>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txBox="1"/>
            <p:nvPr/>
          </p:nvSpPr>
          <p:spPr>
            <a:xfrm>
              <a:off x="207142"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175" name="Google Shape;175;p17"/>
            <p:cNvSpPr/>
            <p:nvPr/>
          </p:nvSpPr>
          <p:spPr>
            <a:xfrm>
              <a:off x="928088"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txBox="1"/>
            <p:nvPr/>
          </p:nvSpPr>
          <p:spPr>
            <a:xfrm>
              <a:off x="1134073"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177" name="Google Shape;177;p17"/>
            <p:cNvSpPr/>
            <p:nvPr/>
          </p:nvSpPr>
          <p:spPr>
            <a:xfrm>
              <a:off x="1855019"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txBox="1"/>
            <p:nvPr/>
          </p:nvSpPr>
          <p:spPr>
            <a:xfrm>
              <a:off x="2061004"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179" name="Google Shape;179;p17"/>
            <p:cNvSpPr/>
            <p:nvPr/>
          </p:nvSpPr>
          <p:spPr>
            <a:xfrm>
              <a:off x="2781950"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txBox="1"/>
            <p:nvPr/>
          </p:nvSpPr>
          <p:spPr>
            <a:xfrm>
              <a:off x="2987935"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181" name="Google Shape;181;p17"/>
            <p:cNvSpPr/>
            <p:nvPr/>
          </p:nvSpPr>
          <p:spPr>
            <a:xfrm>
              <a:off x="3708882"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txBox="1"/>
            <p:nvPr/>
          </p:nvSpPr>
          <p:spPr>
            <a:xfrm>
              <a:off x="3914867"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
        <p:nvSpPr>
          <p:cNvPr id="187" name="Google Shape;187;p18"/>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11" y="4756452"/>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18"/>
          <p:cNvCxnSpPr/>
          <p:nvPr/>
        </p:nvCxnSpPr>
        <p:spPr>
          <a:xfrm>
            <a:off x="895149" y="1303383"/>
            <a:ext cx="7475220" cy="0"/>
          </a:xfrm>
          <a:prstGeom prst="straightConnector1">
            <a:avLst/>
          </a:prstGeom>
          <a:noFill/>
          <a:ln w="9525" cap="flat" cmpd="sng">
            <a:solidFill>
              <a:srgbClr val="7F7F7F"/>
            </a:solidFill>
            <a:prstDash val="solid"/>
            <a:round/>
            <a:headEnd type="none" w="sm" len="sm"/>
            <a:tailEnd type="none" w="sm" len="sm"/>
          </a:ln>
        </p:spPr>
      </p:cxnSp>
      <p:sp>
        <p:nvSpPr>
          <p:cNvPr id="190" name="Google Shape;190;p18"/>
          <p:cNvSpPr txBox="1">
            <a:spLocks noGrp="1"/>
          </p:cNvSpPr>
          <p:nvPr>
            <p:ph type="title"/>
          </p:nvPr>
        </p:nvSpPr>
        <p:spPr>
          <a:xfrm>
            <a:off x="822960" y="292648"/>
            <a:ext cx="7543800" cy="108806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4800"/>
              <a:t>Related work</a:t>
            </a:r>
            <a:endParaRPr/>
          </a:p>
        </p:txBody>
      </p:sp>
      <p:sp>
        <p:nvSpPr>
          <p:cNvPr id="191" name="Google Shape;191;p18"/>
          <p:cNvSpPr txBox="1">
            <a:spLocks noGrp="1"/>
          </p:cNvSpPr>
          <p:nvPr>
            <p:ph type="body" idx="1"/>
          </p:nvPr>
        </p:nvSpPr>
        <p:spPr>
          <a:xfrm>
            <a:off x="895149" y="1649186"/>
            <a:ext cx="7471611" cy="1114184"/>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0"/>
              </a:spcBef>
              <a:spcAft>
                <a:spcPts val="0"/>
              </a:spcAft>
              <a:buSzPts val="1800"/>
              <a:buChar char="●"/>
            </a:pPr>
            <a:r>
              <a:rPr lang="en-NZ"/>
              <a:t>Majority of VR earthquake simulator work focused on:</a:t>
            </a:r>
            <a:endParaRPr/>
          </a:p>
          <a:p>
            <a:pPr marL="457200" lvl="0" indent="-342900" algn="l" rtl="0">
              <a:lnSpc>
                <a:spcPct val="90000"/>
              </a:lnSpc>
              <a:spcBef>
                <a:spcPts val="0"/>
              </a:spcBef>
              <a:spcAft>
                <a:spcPts val="0"/>
              </a:spcAft>
              <a:buSzPts val="1800"/>
              <a:buChar char="●"/>
            </a:pPr>
            <a:r>
              <a:rPr lang="en-NZ"/>
              <a:t>Evacuation in the case of an earthquake </a:t>
            </a:r>
            <a:endParaRPr/>
          </a:p>
          <a:p>
            <a:pPr marL="457200" lvl="0" indent="-342900" algn="l" rtl="0">
              <a:lnSpc>
                <a:spcPct val="90000"/>
              </a:lnSpc>
              <a:spcBef>
                <a:spcPts val="0"/>
              </a:spcBef>
              <a:spcAft>
                <a:spcPts val="0"/>
              </a:spcAft>
              <a:buSzPts val="1800"/>
              <a:buChar char="●"/>
            </a:pPr>
            <a:r>
              <a:rPr lang="en-NZ"/>
              <a:t>Safety precautions </a:t>
            </a:r>
            <a:endParaRPr/>
          </a:p>
          <a:p>
            <a:pPr marL="457200" lvl="0" indent="-342900" algn="l" rtl="0">
              <a:lnSpc>
                <a:spcPct val="90000"/>
              </a:lnSpc>
              <a:spcBef>
                <a:spcPts val="0"/>
              </a:spcBef>
              <a:spcAft>
                <a:spcPts val="0"/>
              </a:spcAft>
              <a:buSzPts val="1800"/>
              <a:buChar char="●"/>
            </a:pPr>
            <a:r>
              <a:rPr lang="en-NZ"/>
              <a:t>Complete immersion, experience an earthquake without the physical injuries</a:t>
            </a:r>
            <a:endParaRPr/>
          </a:p>
        </p:txBody>
      </p:sp>
      <p:sp>
        <p:nvSpPr>
          <p:cNvPr id="192" name="Google Shape;192;p18"/>
          <p:cNvSpPr txBox="1"/>
          <p:nvPr/>
        </p:nvSpPr>
        <p:spPr>
          <a:xfrm>
            <a:off x="822960" y="3107250"/>
            <a:ext cx="7471611" cy="1114184"/>
          </a:xfrm>
          <a:prstGeom prst="rect">
            <a:avLst/>
          </a:prstGeom>
          <a:noFill/>
          <a:ln>
            <a:noFill/>
          </a:ln>
        </p:spPr>
        <p:txBody>
          <a:bodyPr spcFirstLastPara="1" wrap="square" lIns="0" tIns="45700" rIns="0" bIns="45700" anchor="t" anchorCtr="0">
            <a:noAutofit/>
          </a:bodyPr>
          <a:lstStyle/>
          <a:p>
            <a:pPr marL="114300" marR="0" lvl="0" indent="0" algn="l" rtl="0">
              <a:lnSpc>
                <a:spcPct val="80000"/>
              </a:lnSpc>
              <a:spcBef>
                <a:spcPts val="0"/>
              </a:spcBef>
              <a:spcAft>
                <a:spcPts val="0"/>
              </a:spcAft>
              <a:buClr>
                <a:schemeClr val="accent1"/>
              </a:buClr>
              <a:buSzPts val="1800"/>
              <a:buFont typeface="Calibri"/>
              <a:buNone/>
            </a:pPr>
            <a:r>
              <a:rPr lang="en-NZ" sz="1500" b="0" i="0" u="none" strike="noStrike" cap="none">
                <a:solidFill>
                  <a:srgbClr val="3F3F3F"/>
                </a:solidFill>
                <a:latin typeface="Calibri"/>
                <a:ea typeface="Calibri"/>
                <a:cs typeface="Calibri"/>
                <a:sym typeface="Calibri"/>
              </a:rPr>
              <a:t>What we did differently:</a:t>
            </a:r>
            <a:endParaRPr/>
          </a:p>
          <a:p>
            <a:pPr marL="457200" marR="0" lvl="0" indent="-342900" algn="l" rtl="0">
              <a:lnSpc>
                <a:spcPct val="80000"/>
              </a:lnSpc>
              <a:spcBef>
                <a:spcPts val="0"/>
              </a:spcBef>
              <a:spcAft>
                <a:spcPts val="0"/>
              </a:spcAft>
              <a:buClr>
                <a:schemeClr val="accent1"/>
              </a:buClr>
              <a:buSzPts val="1800"/>
              <a:buFont typeface="Calibri"/>
              <a:buChar char="●"/>
            </a:pPr>
            <a:r>
              <a:rPr lang="en-NZ" sz="1500" b="0" i="0" u="none" strike="noStrike" cap="none">
                <a:solidFill>
                  <a:srgbClr val="3F3F3F"/>
                </a:solidFill>
                <a:latin typeface="Calibri"/>
                <a:ea typeface="Calibri"/>
                <a:cs typeface="Calibri"/>
                <a:sym typeface="Calibri"/>
              </a:rPr>
              <a:t>Specific object interactions during an earthquake </a:t>
            </a:r>
            <a:endParaRPr/>
          </a:p>
          <a:p>
            <a:pPr marL="114300" marR="0" lvl="0" indent="0" algn="l" rtl="0">
              <a:lnSpc>
                <a:spcPct val="80000"/>
              </a:lnSpc>
              <a:spcBef>
                <a:spcPts val="0"/>
              </a:spcBef>
              <a:spcAft>
                <a:spcPts val="0"/>
              </a:spcAft>
              <a:buClr>
                <a:schemeClr val="accent1"/>
              </a:buClr>
              <a:buSzPts val="1800"/>
              <a:buFont typeface="Calibri"/>
              <a:buNone/>
            </a:pPr>
            <a:br>
              <a:rPr lang="en-NZ" sz="1500" b="0" i="0" u="none" strike="noStrike" cap="none">
                <a:solidFill>
                  <a:srgbClr val="3F3F3F"/>
                </a:solidFill>
                <a:latin typeface="Calibri"/>
                <a:ea typeface="Calibri"/>
                <a:cs typeface="Calibri"/>
                <a:sym typeface="Calibri"/>
              </a:rPr>
            </a:br>
            <a:br>
              <a:rPr lang="en-NZ" sz="1500" b="0" i="0" u="none" strike="noStrike" cap="none">
                <a:solidFill>
                  <a:srgbClr val="3F3F3F"/>
                </a:solidFill>
                <a:latin typeface="Calibri"/>
                <a:ea typeface="Calibri"/>
                <a:cs typeface="Calibri"/>
                <a:sym typeface="Calibri"/>
              </a:rPr>
            </a:br>
            <a:endParaRPr sz="1500" b="0" i="0" u="none" strike="noStrike" cap="none">
              <a:solidFill>
                <a:srgbClr val="3F3F3F"/>
              </a:solidFill>
              <a:latin typeface="Calibri"/>
              <a:ea typeface="Calibri"/>
              <a:cs typeface="Calibri"/>
              <a:sym typeface="Calibri"/>
            </a:endParaRPr>
          </a:p>
        </p:txBody>
      </p:sp>
      <p:grpSp>
        <p:nvGrpSpPr>
          <p:cNvPr id="193" name="Google Shape;193;p18"/>
          <p:cNvGrpSpPr/>
          <p:nvPr/>
        </p:nvGrpSpPr>
        <p:grpSpPr>
          <a:xfrm>
            <a:off x="391239" y="230841"/>
            <a:ext cx="4737625" cy="342660"/>
            <a:chOff x="1157" y="745140"/>
            <a:chExt cx="4737625" cy="411900"/>
          </a:xfrm>
        </p:grpSpPr>
        <p:sp>
          <p:nvSpPr>
            <p:cNvPr id="194" name="Google Shape;194;p18"/>
            <p:cNvSpPr/>
            <p:nvPr/>
          </p:nvSpPr>
          <p:spPr>
            <a:xfrm>
              <a:off x="1157"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txBox="1"/>
            <p:nvPr/>
          </p:nvSpPr>
          <p:spPr>
            <a:xfrm>
              <a:off x="207142"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196" name="Google Shape;196;p18"/>
            <p:cNvSpPr/>
            <p:nvPr/>
          </p:nvSpPr>
          <p:spPr>
            <a:xfrm>
              <a:off x="928088" y="745140"/>
              <a:ext cx="1029900" cy="411900"/>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txBox="1"/>
            <p:nvPr/>
          </p:nvSpPr>
          <p:spPr>
            <a:xfrm>
              <a:off x="1134073"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198" name="Google Shape;198;p18"/>
            <p:cNvSpPr/>
            <p:nvPr/>
          </p:nvSpPr>
          <p:spPr>
            <a:xfrm>
              <a:off x="1855019"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txBox="1"/>
            <p:nvPr/>
          </p:nvSpPr>
          <p:spPr>
            <a:xfrm>
              <a:off x="2061004"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200" name="Google Shape;200;p18"/>
            <p:cNvSpPr/>
            <p:nvPr/>
          </p:nvSpPr>
          <p:spPr>
            <a:xfrm>
              <a:off x="2781950"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txBox="1"/>
            <p:nvPr/>
          </p:nvSpPr>
          <p:spPr>
            <a:xfrm>
              <a:off x="2987935"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202" name="Google Shape;202;p18"/>
            <p:cNvSpPr/>
            <p:nvPr/>
          </p:nvSpPr>
          <p:spPr>
            <a:xfrm>
              <a:off x="3708882"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txBox="1"/>
            <p:nvPr/>
          </p:nvSpPr>
          <p:spPr>
            <a:xfrm>
              <a:off x="3914867"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19"/>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 name="Google Shape;210;p19"/>
          <p:cNvCxnSpPr/>
          <p:nvPr/>
        </p:nvCxnSpPr>
        <p:spPr>
          <a:xfrm>
            <a:off x="895149" y="1303383"/>
            <a:ext cx="7475220" cy="0"/>
          </a:xfrm>
          <a:prstGeom prst="straightConnector1">
            <a:avLst/>
          </a:prstGeom>
          <a:noFill/>
          <a:ln w="9525" cap="flat" cmpd="sng">
            <a:solidFill>
              <a:srgbClr val="7F7F7F"/>
            </a:solidFill>
            <a:prstDash val="solid"/>
            <a:round/>
            <a:headEnd type="none" w="sm" len="sm"/>
            <a:tailEnd type="none" w="sm" len="sm"/>
          </a:ln>
        </p:spPr>
      </p:cxnSp>
      <p:sp>
        <p:nvSpPr>
          <p:cNvPr id="211" name="Google Shape;211;p19"/>
          <p:cNvSpPr/>
          <p:nvPr/>
        </p:nvSpPr>
        <p:spPr>
          <a:xfrm>
            <a:off x="0" y="0"/>
            <a:ext cx="9144000" cy="4750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 name="Google Shape;212;p19"/>
          <p:cNvSpPr txBox="1">
            <a:spLocks noGrp="1"/>
          </p:cNvSpPr>
          <p:nvPr>
            <p:ph type="title"/>
          </p:nvPr>
        </p:nvSpPr>
        <p:spPr>
          <a:xfrm>
            <a:off x="4808763" y="476209"/>
            <a:ext cx="3845379" cy="108806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4800"/>
              <a:t>Research</a:t>
            </a:r>
            <a:endParaRPr/>
          </a:p>
        </p:txBody>
      </p:sp>
      <p:pic>
        <p:nvPicPr>
          <p:cNvPr id="213" name="Google Shape;213;p19" descr="Microscope"/>
          <p:cNvPicPr preferRelativeResize="0"/>
          <p:nvPr/>
        </p:nvPicPr>
        <p:blipFill rotWithShape="1">
          <a:blip r:embed="rId3">
            <a:alphaModFix/>
          </a:blip>
          <a:srcRect/>
          <a:stretch/>
        </p:blipFill>
        <p:spPr>
          <a:xfrm>
            <a:off x="558849" y="483829"/>
            <a:ext cx="3935810" cy="3935810"/>
          </a:xfrm>
          <a:prstGeom prst="rect">
            <a:avLst/>
          </a:prstGeom>
          <a:noFill/>
          <a:ln>
            <a:noFill/>
          </a:ln>
        </p:spPr>
      </p:pic>
      <p:cxnSp>
        <p:nvCxnSpPr>
          <p:cNvPr id="214" name="Google Shape;214;p19"/>
          <p:cNvCxnSpPr/>
          <p:nvPr/>
        </p:nvCxnSpPr>
        <p:spPr>
          <a:xfrm>
            <a:off x="4808763" y="1564641"/>
            <a:ext cx="3561606" cy="0"/>
          </a:xfrm>
          <a:prstGeom prst="straightConnector1">
            <a:avLst/>
          </a:prstGeom>
          <a:noFill/>
          <a:ln w="9525" cap="flat" cmpd="sng">
            <a:solidFill>
              <a:srgbClr val="7F7F7F">
                <a:alpha val="89803"/>
              </a:srgbClr>
            </a:solidFill>
            <a:prstDash val="solid"/>
            <a:round/>
            <a:headEnd type="none" w="sm" len="sm"/>
            <a:tailEnd type="none" w="sm" len="sm"/>
          </a:ln>
        </p:spPr>
      </p:cxnSp>
      <p:sp>
        <p:nvSpPr>
          <p:cNvPr id="215" name="Google Shape;215;p19"/>
          <p:cNvSpPr txBox="1">
            <a:spLocks noGrp="1"/>
          </p:cNvSpPr>
          <p:nvPr>
            <p:ph type="body" idx="1"/>
          </p:nvPr>
        </p:nvSpPr>
        <p:spPr>
          <a:xfrm>
            <a:off x="4808763" y="1649185"/>
            <a:ext cx="3845379" cy="2752635"/>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800"/>
              <a:buFont typeface="Calibri"/>
              <a:buNone/>
            </a:pPr>
            <a:r>
              <a:rPr lang="en-NZ" sz="1200"/>
              <a:t>Multiple experiments conducted within Unity to determine an objects behaviour during an earthquake. Some experiments include the interactions between:</a:t>
            </a:r>
            <a:endParaRPr/>
          </a:p>
          <a:p>
            <a:pPr marL="285750" lvl="0" indent="-285750" algn="l" rtl="0">
              <a:lnSpc>
                <a:spcPct val="90000"/>
              </a:lnSpc>
              <a:spcBef>
                <a:spcPts val="1600"/>
              </a:spcBef>
              <a:spcAft>
                <a:spcPts val="0"/>
              </a:spcAft>
              <a:buSzPts val="1800"/>
              <a:buChar char="●"/>
            </a:pPr>
            <a:r>
              <a:rPr lang="en-NZ" sz="1200"/>
              <a:t>Cuboid based structures and cylindrical based structures</a:t>
            </a:r>
            <a:endParaRPr/>
          </a:p>
          <a:p>
            <a:pPr marL="285750" lvl="0" indent="-285750" algn="l" rtl="0">
              <a:lnSpc>
                <a:spcPct val="90000"/>
              </a:lnSpc>
              <a:spcBef>
                <a:spcPts val="1600"/>
              </a:spcBef>
              <a:spcAft>
                <a:spcPts val="0"/>
              </a:spcAft>
              <a:buSzPts val="1800"/>
              <a:buChar char="●"/>
            </a:pPr>
            <a:r>
              <a:rPr lang="en-NZ" sz="1200"/>
              <a:t>Objects of different densities </a:t>
            </a:r>
            <a:endParaRPr/>
          </a:p>
          <a:p>
            <a:pPr marL="285750" lvl="0" indent="-285750" algn="l" rtl="0">
              <a:lnSpc>
                <a:spcPct val="90000"/>
              </a:lnSpc>
              <a:spcBef>
                <a:spcPts val="1600"/>
              </a:spcBef>
              <a:spcAft>
                <a:spcPts val="0"/>
              </a:spcAft>
              <a:buSzPts val="1800"/>
              <a:buChar char="●"/>
            </a:pPr>
            <a:r>
              <a:rPr lang="en-NZ" sz="1200"/>
              <a:t>Objects placed on top of different heights</a:t>
            </a:r>
            <a:endParaRPr/>
          </a:p>
          <a:p>
            <a:pPr marL="285750" lvl="0" indent="-285750" algn="l" rtl="0">
              <a:lnSpc>
                <a:spcPct val="90000"/>
              </a:lnSpc>
              <a:spcBef>
                <a:spcPts val="1600"/>
              </a:spcBef>
              <a:spcAft>
                <a:spcPts val="0"/>
              </a:spcAft>
              <a:buSzPts val="1800"/>
              <a:buChar char="●"/>
            </a:pPr>
            <a:r>
              <a:rPr lang="en-NZ" sz="1200"/>
              <a:t>Objects placed on top of stacked or non stacked objects</a:t>
            </a:r>
            <a:endParaRPr/>
          </a:p>
          <a:p>
            <a:pPr marL="285750" lvl="0" indent="-285750" algn="l" rtl="0">
              <a:lnSpc>
                <a:spcPct val="90000"/>
              </a:lnSpc>
              <a:spcBef>
                <a:spcPts val="1600"/>
              </a:spcBef>
              <a:spcAft>
                <a:spcPts val="0"/>
              </a:spcAft>
              <a:buSzPts val="1800"/>
              <a:buChar char="●"/>
            </a:pPr>
            <a:r>
              <a:rPr lang="en-NZ" sz="1200"/>
              <a:t>Objects with varying heights </a:t>
            </a:r>
            <a:endParaRPr/>
          </a:p>
          <a:p>
            <a:pPr marL="285750" lvl="0" indent="-171450" algn="l" rtl="0">
              <a:lnSpc>
                <a:spcPct val="90000"/>
              </a:lnSpc>
              <a:spcBef>
                <a:spcPts val="1600"/>
              </a:spcBef>
              <a:spcAft>
                <a:spcPts val="1600"/>
              </a:spcAft>
              <a:buSzPts val="1800"/>
              <a:buNone/>
            </a:pPr>
            <a:endParaRPr sz="1200"/>
          </a:p>
        </p:txBody>
      </p:sp>
      <p:sp>
        <p:nvSpPr>
          <p:cNvPr id="216" name="Google Shape;216;p19"/>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19"/>
          <p:cNvGrpSpPr/>
          <p:nvPr/>
        </p:nvGrpSpPr>
        <p:grpSpPr>
          <a:xfrm>
            <a:off x="391239" y="230841"/>
            <a:ext cx="4737625" cy="342660"/>
            <a:chOff x="1157" y="745140"/>
            <a:chExt cx="4737625" cy="411900"/>
          </a:xfrm>
        </p:grpSpPr>
        <p:sp>
          <p:nvSpPr>
            <p:cNvPr id="219" name="Google Shape;219;p19"/>
            <p:cNvSpPr/>
            <p:nvPr/>
          </p:nvSpPr>
          <p:spPr>
            <a:xfrm>
              <a:off x="1157"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p:nvPr/>
          </p:nvSpPr>
          <p:spPr>
            <a:xfrm>
              <a:off x="207142"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221" name="Google Shape;221;p19"/>
            <p:cNvSpPr/>
            <p:nvPr/>
          </p:nvSpPr>
          <p:spPr>
            <a:xfrm>
              <a:off x="928088"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txBox="1"/>
            <p:nvPr/>
          </p:nvSpPr>
          <p:spPr>
            <a:xfrm>
              <a:off x="1134073"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223" name="Google Shape;223;p19"/>
            <p:cNvSpPr/>
            <p:nvPr/>
          </p:nvSpPr>
          <p:spPr>
            <a:xfrm>
              <a:off x="1855019" y="745140"/>
              <a:ext cx="1029900" cy="411900"/>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txBox="1"/>
            <p:nvPr/>
          </p:nvSpPr>
          <p:spPr>
            <a:xfrm>
              <a:off x="2061004"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225" name="Google Shape;225;p19"/>
            <p:cNvSpPr/>
            <p:nvPr/>
          </p:nvSpPr>
          <p:spPr>
            <a:xfrm>
              <a:off x="2781950"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txBox="1"/>
            <p:nvPr/>
          </p:nvSpPr>
          <p:spPr>
            <a:xfrm>
              <a:off x="2987935"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227" name="Google Shape;227;p19"/>
            <p:cNvSpPr/>
            <p:nvPr/>
          </p:nvSpPr>
          <p:spPr>
            <a:xfrm>
              <a:off x="3708882"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txBox="1"/>
            <p:nvPr/>
          </p:nvSpPr>
          <p:spPr>
            <a:xfrm>
              <a:off x="3914867"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20"/>
          <p:cNvSpPr txBox="1">
            <a:spLocks noGrp="1"/>
          </p:cNvSpPr>
          <p:nvPr>
            <p:ph type="title"/>
          </p:nvPr>
        </p:nvSpPr>
        <p:spPr>
          <a:xfrm>
            <a:off x="771525" y="214950"/>
            <a:ext cx="8508000" cy="10881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4320"/>
              <a:t>Mobile Virtual Reality Application</a:t>
            </a:r>
            <a:endParaRPr/>
          </a:p>
        </p:txBody>
      </p:sp>
      <p:sp>
        <p:nvSpPr>
          <p:cNvPr id="234" name="Google Shape;234;p20"/>
          <p:cNvSpPr txBox="1"/>
          <p:nvPr/>
        </p:nvSpPr>
        <p:spPr>
          <a:xfrm>
            <a:off x="988359" y="1539688"/>
            <a:ext cx="6898341"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NZ" sz="1800" b="0" i="0" u="none" strike="noStrike" cap="none">
                <a:solidFill>
                  <a:schemeClr val="dk1"/>
                </a:solidFill>
                <a:latin typeface="Calibri"/>
                <a:ea typeface="Calibri"/>
                <a:cs typeface="Calibri"/>
                <a:sym typeface="Calibri"/>
              </a:rPr>
              <a:t>Training in the virtual reality application comes in three stages: </a:t>
            </a:r>
            <a:endParaRPr sz="1800" b="0" i="0" u="none" strike="noStrike" cap="none">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1800"/>
              <a:buFont typeface="Calibri"/>
              <a:buAutoNum type="arabicPeriod"/>
            </a:pPr>
            <a:r>
              <a:rPr lang="en-NZ" sz="1800" b="0" i="0" u="none" strike="noStrike" cap="none">
                <a:solidFill>
                  <a:schemeClr val="dk1"/>
                </a:solidFill>
                <a:latin typeface="Calibri"/>
                <a:ea typeface="Calibri"/>
                <a:cs typeface="Calibri"/>
                <a:sym typeface="Calibri"/>
              </a:rPr>
              <a:t>Object hazard analysis </a:t>
            </a:r>
            <a:endParaRPr sz="1800" b="0" i="0" u="none" strike="noStrike" cap="none">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1800"/>
              <a:buFont typeface="Calibri"/>
              <a:buAutoNum type="arabicPeriod"/>
            </a:pPr>
            <a:r>
              <a:rPr lang="en-NZ" sz="1800" b="0" i="0" u="none" strike="noStrike" cap="none">
                <a:solidFill>
                  <a:schemeClr val="dk1"/>
                </a:solidFill>
                <a:latin typeface="Calibri"/>
                <a:ea typeface="Calibri"/>
                <a:cs typeface="Calibri"/>
                <a:sym typeface="Calibri"/>
              </a:rPr>
              <a:t>Earthquake simulation </a:t>
            </a:r>
            <a:endParaRPr sz="1800" b="0" i="0" u="none" strike="noStrike" cap="none">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1800"/>
              <a:buFont typeface="Calibri"/>
              <a:buAutoNum type="arabicPeriod"/>
            </a:pPr>
            <a:r>
              <a:rPr lang="en-NZ" sz="1800" b="0" i="0" u="none" strike="noStrike" cap="none">
                <a:solidFill>
                  <a:schemeClr val="dk1"/>
                </a:solidFill>
                <a:latin typeface="Calibri"/>
                <a:ea typeface="Calibri"/>
                <a:cs typeface="Calibri"/>
                <a:sym typeface="Calibri"/>
              </a:rPr>
              <a:t>Object hazard evaluation</a:t>
            </a:r>
            <a:endParaRPr sz="1800" b="0" i="0" u="none" strike="noStrike" cap="none">
              <a:solidFill>
                <a:schemeClr val="dk1"/>
              </a:solidFill>
              <a:latin typeface="Calibri"/>
              <a:ea typeface="Calibri"/>
              <a:cs typeface="Calibri"/>
              <a:sym typeface="Calibri"/>
            </a:endParaRPr>
          </a:p>
          <a:p>
            <a:pPr marL="800100" marR="0" lvl="1" indent="-22860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742950" marR="0" lvl="1"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742950" marR="0" lvl="1"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742950" marR="0" lvl="1"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35" name="Google Shape;235;p20"/>
          <p:cNvPicPr preferRelativeResize="0"/>
          <p:nvPr/>
        </p:nvPicPr>
        <p:blipFill rotWithShape="1">
          <a:blip r:embed="rId3">
            <a:alphaModFix/>
          </a:blip>
          <a:srcRect/>
          <a:stretch/>
        </p:blipFill>
        <p:spPr>
          <a:xfrm>
            <a:off x="430306" y="3037287"/>
            <a:ext cx="2272553" cy="1181728"/>
          </a:xfrm>
          <a:prstGeom prst="rect">
            <a:avLst/>
          </a:prstGeom>
          <a:noFill/>
          <a:ln w="9525" cap="flat" cmpd="sng">
            <a:solidFill>
              <a:schemeClr val="dk1"/>
            </a:solidFill>
            <a:prstDash val="solid"/>
            <a:round/>
            <a:headEnd type="none" w="sm" len="sm"/>
            <a:tailEnd type="none" w="sm" len="sm"/>
          </a:ln>
        </p:spPr>
      </p:pic>
      <p:pic>
        <p:nvPicPr>
          <p:cNvPr id="236" name="Google Shape;236;p20"/>
          <p:cNvPicPr preferRelativeResize="0"/>
          <p:nvPr/>
        </p:nvPicPr>
        <p:blipFill rotWithShape="1">
          <a:blip r:embed="rId4">
            <a:alphaModFix/>
          </a:blip>
          <a:srcRect/>
          <a:stretch/>
        </p:blipFill>
        <p:spPr>
          <a:xfrm>
            <a:off x="6353078" y="3037287"/>
            <a:ext cx="2272555" cy="1181728"/>
          </a:xfrm>
          <a:prstGeom prst="rect">
            <a:avLst/>
          </a:prstGeom>
          <a:noFill/>
          <a:ln w="9525" cap="flat" cmpd="sng">
            <a:solidFill>
              <a:schemeClr val="dk1"/>
            </a:solidFill>
            <a:prstDash val="solid"/>
            <a:round/>
            <a:headEnd type="none" w="sm" len="sm"/>
            <a:tailEnd type="none" w="sm" len="sm"/>
          </a:ln>
        </p:spPr>
      </p:pic>
      <p:pic>
        <p:nvPicPr>
          <p:cNvPr id="237" name="Google Shape;237;p20"/>
          <p:cNvPicPr preferRelativeResize="0"/>
          <p:nvPr/>
        </p:nvPicPr>
        <p:blipFill rotWithShape="1">
          <a:blip r:embed="rId5">
            <a:alphaModFix/>
          </a:blip>
          <a:srcRect/>
          <a:stretch/>
        </p:blipFill>
        <p:spPr>
          <a:xfrm>
            <a:off x="3391692" y="3037287"/>
            <a:ext cx="2272553" cy="1181728"/>
          </a:xfrm>
          <a:prstGeom prst="rect">
            <a:avLst/>
          </a:prstGeom>
          <a:noFill/>
          <a:ln w="9525" cap="flat" cmpd="sng">
            <a:solidFill>
              <a:schemeClr val="dk1"/>
            </a:solidFill>
            <a:prstDash val="solid"/>
            <a:round/>
            <a:headEnd type="none" w="sm" len="sm"/>
            <a:tailEnd type="none" w="sm" len="sm"/>
          </a:ln>
        </p:spPr>
      </p:pic>
      <p:sp>
        <p:nvSpPr>
          <p:cNvPr id="238" name="Google Shape;238;p20"/>
          <p:cNvSpPr/>
          <p:nvPr/>
        </p:nvSpPr>
        <p:spPr>
          <a:xfrm>
            <a:off x="2311400" y="4367213"/>
            <a:ext cx="1574800" cy="274637"/>
          </a:xfrm>
          <a:prstGeom prst="curvedUpArrow">
            <a:avLst>
              <a:gd name="adj1" fmla="val 58540"/>
              <a:gd name="adj2" fmla="val 130980"/>
              <a:gd name="adj3" fmla="val 49277"/>
            </a:avLst>
          </a:prstGeom>
          <a:solidFill>
            <a:schemeClr val="dk1"/>
          </a:solid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9" name="Google Shape;239;p20"/>
          <p:cNvSpPr/>
          <p:nvPr/>
        </p:nvSpPr>
        <p:spPr>
          <a:xfrm>
            <a:off x="5372100" y="2666284"/>
            <a:ext cx="1889760" cy="282656"/>
          </a:xfrm>
          <a:prstGeom prst="curvedDownArrow">
            <a:avLst>
              <a:gd name="adj1" fmla="val 54236"/>
              <a:gd name="adj2" fmla="val 134632"/>
              <a:gd name="adj3" fmla="val 41849"/>
            </a:avLst>
          </a:prstGeom>
          <a:solidFill>
            <a:schemeClr val="dk1"/>
          </a:solid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nvGrpSpPr>
          <p:cNvPr id="240" name="Google Shape;240;p20"/>
          <p:cNvGrpSpPr/>
          <p:nvPr/>
        </p:nvGrpSpPr>
        <p:grpSpPr>
          <a:xfrm>
            <a:off x="391239" y="230841"/>
            <a:ext cx="4737625" cy="342660"/>
            <a:chOff x="1157" y="745140"/>
            <a:chExt cx="4737625" cy="411900"/>
          </a:xfrm>
        </p:grpSpPr>
        <p:sp>
          <p:nvSpPr>
            <p:cNvPr id="241" name="Google Shape;241;p20"/>
            <p:cNvSpPr/>
            <p:nvPr/>
          </p:nvSpPr>
          <p:spPr>
            <a:xfrm>
              <a:off x="1157"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txBox="1"/>
            <p:nvPr/>
          </p:nvSpPr>
          <p:spPr>
            <a:xfrm>
              <a:off x="207142"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243" name="Google Shape;243;p20"/>
            <p:cNvSpPr/>
            <p:nvPr/>
          </p:nvSpPr>
          <p:spPr>
            <a:xfrm>
              <a:off x="928088"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txBox="1"/>
            <p:nvPr/>
          </p:nvSpPr>
          <p:spPr>
            <a:xfrm>
              <a:off x="1134073"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245" name="Google Shape;245;p20"/>
            <p:cNvSpPr/>
            <p:nvPr/>
          </p:nvSpPr>
          <p:spPr>
            <a:xfrm>
              <a:off x="1855019" y="745140"/>
              <a:ext cx="1029900" cy="411900"/>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txBox="1"/>
            <p:nvPr/>
          </p:nvSpPr>
          <p:spPr>
            <a:xfrm>
              <a:off x="2061004"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247" name="Google Shape;247;p20"/>
            <p:cNvSpPr/>
            <p:nvPr/>
          </p:nvSpPr>
          <p:spPr>
            <a:xfrm>
              <a:off x="2781950"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txBox="1"/>
            <p:nvPr/>
          </p:nvSpPr>
          <p:spPr>
            <a:xfrm>
              <a:off x="2987935"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249" name="Google Shape;249;p20"/>
            <p:cNvSpPr/>
            <p:nvPr/>
          </p:nvSpPr>
          <p:spPr>
            <a:xfrm>
              <a:off x="3708882"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txBox="1"/>
            <p:nvPr/>
          </p:nvSpPr>
          <p:spPr>
            <a:xfrm>
              <a:off x="3914867"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778674" y="214950"/>
            <a:ext cx="8045400" cy="10881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4320"/>
              <a:t>Mobile Virtual Reality Application</a:t>
            </a:r>
            <a:endParaRPr/>
          </a:p>
        </p:txBody>
      </p:sp>
      <p:sp>
        <p:nvSpPr>
          <p:cNvPr id="256" name="Google Shape;256;p21"/>
          <p:cNvSpPr/>
          <p:nvPr/>
        </p:nvSpPr>
        <p:spPr>
          <a:xfrm>
            <a:off x="891540" y="1467326"/>
            <a:ext cx="747522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NZ" sz="1800" b="0" i="0" u="none" strike="noStrike" cap="none">
                <a:solidFill>
                  <a:srgbClr val="000000"/>
                </a:solidFill>
                <a:latin typeface="Calibri"/>
                <a:ea typeface="Calibri"/>
                <a:cs typeface="Calibri"/>
                <a:sym typeface="Calibri"/>
              </a:rPr>
              <a:t>Mobile application consists of 3 stages for the user to be immersed in</a:t>
            </a:r>
            <a:endParaRPr sz="1800">
              <a:solidFill>
                <a:schemeClr val="dk1"/>
              </a:solidFill>
              <a:latin typeface="Calibri"/>
              <a:ea typeface="Calibri"/>
              <a:cs typeface="Calibri"/>
              <a:sym typeface="Calibri"/>
            </a:endParaRPr>
          </a:p>
          <a:p>
            <a:pPr marL="742950" marR="0" lvl="1" indent="-285750" algn="l" rtl="0">
              <a:spcBef>
                <a:spcPts val="0"/>
              </a:spcBef>
              <a:spcAft>
                <a:spcPts val="0"/>
              </a:spcAft>
              <a:buClr>
                <a:srgbClr val="000000"/>
              </a:buClr>
              <a:buSzPts val="1800"/>
              <a:buFont typeface="Arial"/>
              <a:buChar char="•"/>
            </a:pPr>
            <a:r>
              <a:rPr lang="en-NZ" sz="1800" b="0" i="0" u="none" strike="noStrike" cap="none">
                <a:solidFill>
                  <a:srgbClr val="000000"/>
                </a:solidFill>
                <a:latin typeface="Calibri"/>
                <a:ea typeface="Calibri"/>
                <a:cs typeface="Calibri"/>
                <a:sym typeface="Calibri"/>
              </a:rPr>
              <a:t>Office scene </a:t>
            </a:r>
            <a:endParaRPr sz="1800" b="0" i="0" u="none" strike="noStrike" cap="none">
              <a:solidFill>
                <a:srgbClr val="000000"/>
              </a:solidFill>
              <a:latin typeface="Arial"/>
              <a:ea typeface="Arial"/>
              <a:cs typeface="Arial"/>
              <a:sym typeface="Arial"/>
            </a:endParaRPr>
          </a:p>
          <a:p>
            <a:pPr marL="742950" marR="0" lvl="1" indent="-285750" algn="l" rtl="0">
              <a:spcBef>
                <a:spcPts val="0"/>
              </a:spcBef>
              <a:spcAft>
                <a:spcPts val="0"/>
              </a:spcAft>
              <a:buClr>
                <a:srgbClr val="000000"/>
              </a:buClr>
              <a:buSzPts val="1800"/>
              <a:buFont typeface="Arial"/>
              <a:buChar char="•"/>
            </a:pPr>
            <a:r>
              <a:rPr lang="en-NZ" sz="1800" b="0" i="0" u="none" strike="noStrike" cap="none">
                <a:solidFill>
                  <a:srgbClr val="000000"/>
                </a:solidFill>
                <a:latin typeface="Calibri"/>
                <a:ea typeface="Calibri"/>
                <a:cs typeface="Calibri"/>
                <a:sym typeface="Calibri"/>
              </a:rPr>
              <a:t>Living room scene </a:t>
            </a:r>
            <a:endParaRPr sz="1800" b="0" i="0" u="none" strike="noStrike" cap="none">
              <a:solidFill>
                <a:srgbClr val="000000"/>
              </a:solidFill>
              <a:latin typeface="Arial"/>
              <a:ea typeface="Arial"/>
              <a:cs typeface="Arial"/>
              <a:sym typeface="Arial"/>
            </a:endParaRPr>
          </a:p>
          <a:p>
            <a:pPr marL="742950" marR="0" lvl="1" indent="-285750" algn="l" rtl="0">
              <a:spcBef>
                <a:spcPts val="0"/>
              </a:spcBef>
              <a:spcAft>
                <a:spcPts val="0"/>
              </a:spcAft>
              <a:buClr>
                <a:srgbClr val="000000"/>
              </a:buClr>
              <a:buSzPts val="1800"/>
              <a:buFont typeface="Arial"/>
              <a:buChar char="•"/>
            </a:pPr>
            <a:r>
              <a:rPr lang="en-NZ" sz="1800" b="0" i="0" u="none" strike="noStrike" cap="none">
                <a:solidFill>
                  <a:srgbClr val="000000"/>
                </a:solidFill>
                <a:latin typeface="Calibri"/>
                <a:ea typeface="Calibri"/>
                <a:cs typeface="Calibri"/>
                <a:sym typeface="Calibri"/>
              </a:rPr>
              <a:t>Hospital scene</a:t>
            </a:r>
            <a:endParaRPr sz="1800" b="0" i="0" u="none" strike="noStrike" cap="none">
              <a:solidFill>
                <a:srgbClr val="000000"/>
              </a:solidFill>
              <a:latin typeface="Arial"/>
              <a:ea typeface="Arial"/>
              <a:cs typeface="Arial"/>
              <a:sym typeface="Arial"/>
            </a:endParaRPr>
          </a:p>
        </p:txBody>
      </p:sp>
      <p:pic>
        <p:nvPicPr>
          <p:cNvPr id="257" name="Google Shape;257;p21" descr="https://lh3.googleusercontent.com/3j-3J0U0kxBD7DpNtrWnGUfrdr-LIG0vDoSpyQ7wUQzrhmZwudHI5qxw9SnUVDfr_sYnSWFKxun2GQLbWchxnebaUYADoRX_hkOfMKSBfv9ygUWEuDn5C_93_aW7F5lmwrS1VnCJ8gg"/>
          <p:cNvPicPr preferRelativeResize="0"/>
          <p:nvPr/>
        </p:nvPicPr>
        <p:blipFill rotWithShape="1">
          <a:blip r:embed="rId3">
            <a:alphaModFix/>
          </a:blip>
          <a:srcRect/>
          <a:stretch/>
        </p:blipFill>
        <p:spPr>
          <a:xfrm>
            <a:off x="891540" y="3223845"/>
            <a:ext cx="2133604" cy="1014944"/>
          </a:xfrm>
          <a:prstGeom prst="rect">
            <a:avLst/>
          </a:prstGeom>
          <a:noFill/>
          <a:ln>
            <a:noFill/>
          </a:ln>
        </p:spPr>
      </p:pic>
      <p:pic>
        <p:nvPicPr>
          <p:cNvPr id="258" name="Google Shape;258;p21" descr="https://lh4.googleusercontent.com/Vy_J3OOSi1gtwCHx3aRkW9DJkayyrRd_QXXHkpZOEgUBb_13NiOx6iw7AuPnluYK_Fmv4MRwgFid5brJwhaY9E9mSxI46Dck6mKaFSpUF5AxYOtEi_TI9d1EfUHVY52gktK0B4tNgmU"/>
          <p:cNvPicPr preferRelativeResize="0"/>
          <p:nvPr/>
        </p:nvPicPr>
        <p:blipFill rotWithShape="1">
          <a:blip r:embed="rId4">
            <a:alphaModFix/>
          </a:blip>
          <a:srcRect/>
          <a:stretch/>
        </p:blipFill>
        <p:spPr>
          <a:xfrm>
            <a:off x="3555958" y="3223845"/>
            <a:ext cx="2133603" cy="1010868"/>
          </a:xfrm>
          <a:prstGeom prst="rect">
            <a:avLst/>
          </a:prstGeom>
          <a:noFill/>
          <a:ln>
            <a:noFill/>
          </a:ln>
        </p:spPr>
      </p:pic>
      <p:pic>
        <p:nvPicPr>
          <p:cNvPr id="259" name="Google Shape;259;p21" descr="https://lh5.googleusercontent.com/HvJo0YeDmn3WM0TLEfffztU0IL_zPYVSfN1qlfK7KTFC7Pq4NYp0GScHvOLeCPdoYj9wVIwFe57Aechyup4SoZ3t7yF_EHURi9PHjjN72SahblrY5ThwOa6pBNdczTN5SIsmpJthzcs"/>
          <p:cNvPicPr preferRelativeResize="0"/>
          <p:nvPr/>
        </p:nvPicPr>
        <p:blipFill rotWithShape="1">
          <a:blip r:embed="rId5">
            <a:alphaModFix/>
          </a:blip>
          <a:srcRect/>
          <a:stretch/>
        </p:blipFill>
        <p:spPr>
          <a:xfrm>
            <a:off x="6220375" y="3224473"/>
            <a:ext cx="2146385" cy="1014316"/>
          </a:xfrm>
          <a:prstGeom prst="rect">
            <a:avLst/>
          </a:prstGeom>
          <a:noFill/>
          <a:ln>
            <a:noFill/>
          </a:ln>
        </p:spPr>
      </p:pic>
      <p:grpSp>
        <p:nvGrpSpPr>
          <p:cNvPr id="260" name="Google Shape;260;p21"/>
          <p:cNvGrpSpPr/>
          <p:nvPr/>
        </p:nvGrpSpPr>
        <p:grpSpPr>
          <a:xfrm>
            <a:off x="391239" y="230841"/>
            <a:ext cx="4737625" cy="342660"/>
            <a:chOff x="1157" y="745140"/>
            <a:chExt cx="4737625" cy="411900"/>
          </a:xfrm>
        </p:grpSpPr>
        <p:sp>
          <p:nvSpPr>
            <p:cNvPr id="261" name="Google Shape;261;p21"/>
            <p:cNvSpPr/>
            <p:nvPr/>
          </p:nvSpPr>
          <p:spPr>
            <a:xfrm>
              <a:off x="1157"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txBox="1"/>
            <p:nvPr/>
          </p:nvSpPr>
          <p:spPr>
            <a:xfrm>
              <a:off x="207142"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263" name="Google Shape;263;p21"/>
            <p:cNvSpPr/>
            <p:nvPr/>
          </p:nvSpPr>
          <p:spPr>
            <a:xfrm>
              <a:off x="928088"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txBox="1"/>
            <p:nvPr/>
          </p:nvSpPr>
          <p:spPr>
            <a:xfrm>
              <a:off x="1134073"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265" name="Google Shape;265;p21"/>
            <p:cNvSpPr/>
            <p:nvPr/>
          </p:nvSpPr>
          <p:spPr>
            <a:xfrm>
              <a:off x="1855019" y="745140"/>
              <a:ext cx="1029900" cy="411900"/>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txBox="1"/>
            <p:nvPr/>
          </p:nvSpPr>
          <p:spPr>
            <a:xfrm>
              <a:off x="2061004"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267" name="Google Shape;267;p21"/>
            <p:cNvSpPr/>
            <p:nvPr/>
          </p:nvSpPr>
          <p:spPr>
            <a:xfrm>
              <a:off x="2781950"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txBox="1"/>
            <p:nvPr/>
          </p:nvSpPr>
          <p:spPr>
            <a:xfrm>
              <a:off x="2987935"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269" name="Google Shape;269;p21"/>
            <p:cNvSpPr/>
            <p:nvPr/>
          </p:nvSpPr>
          <p:spPr>
            <a:xfrm>
              <a:off x="3708882"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txBox="1"/>
            <p:nvPr/>
          </p:nvSpPr>
          <p:spPr>
            <a:xfrm>
              <a:off x="3914867"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p:cNvGrpSpPr/>
        <p:nvPr/>
      </p:nvGrpSpPr>
      <p:grpSpPr>
        <a:xfrm>
          <a:off x="0" y="0"/>
          <a:ext cx="0" cy="0"/>
          <a:chOff x="0" y="0"/>
          <a:chExt cx="0" cy="0"/>
        </a:xfrm>
      </p:grpSpPr>
      <p:sp>
        <p:nvSpPr>
          <p:cNvPr id="275" name="Google Shape;275;p22"/>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2"/>
          <p:cNvCxnSpPr/>
          <p:nvPr/>
        </p:nvCxnSpPr>
        <p:spPr>
          <a:xfrm>
            <a:off x="895149" y="1303383"/>
            <a:ext cx="7475220" cy="0"/>
          </a:xfrm>
          <a:prstGeom prst="straightConnector1">
            <a:avLst/>
          </a:prstGeom>
          <a:noFill/>
          <a:ln w="9525" cap="flat" cmpd="sng">
            <a:solidFill>
              <a:srgbClr val="7F7F7F"/>
            </a:solidFill>
            <a:prstDash val="solid"/>
            <a:round/>
            <a:headEnd type="none" w="sm" len="sm"/>
            <a:tailEnd type="none" w="sm" len="sm"/>
          </a:ln>
        </p:spPr>
      </p:cxnSp>
      <p:sp>
        <p:nvSpPr>
          <p:cNvPr id="278" name="Google Shape;278;p22"/>
          <p:cNvSpPr/>
          <p:nvPr/>
        </p:nvSpPr>
        <p:spPr>
          <a:xfrm>
            <a:off x="0" y="0"/>
            <a:ext cx="9144000" cy="4750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22"/>
          <p:cNvSpPr txBox="1">
            <a:spLocks noGrp="1"/>
          </p:cNvSpPr>
          <p:nvPr>
            <p:ph type="title"/>
          </p:nvPr>
        </p:nvSpPr>
        <p:spPr>
          <a:xfrm>
            <a:off x="5894613" y="476209"/>
            <a:ext cx="2767693" cy="108806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2800"/>
              <a:buFont typeface="Calibri"/>
              <a:buNone/>
            </a:pPr>
            <a:r>
              <a:rPr lang="en-NZ" sz="3000"/>
              <a:t>User Evaluation Overview</a:t>
            </a:r>
            <a:endParaRPr/>
          </a:p>
        </p:txBody>
      </p:sp>
      <p:pic>
        <p:nvPicPr>
          <p:cNvPr id="280" name="Google Shape;280;p22"/>
          <p:cNvPicPr preferRelativeResize="0"/>
          <p:nvPr/>
        </p:nvPicPr>
        <p:blipFill rotWithShape="1">
          <a:blip r:embed="rId3">
            <a:alphaModFix/>
          </a:blip>
          <a:srcRect/>
          <a:stretch/>
        </p:blipFill>
        <p:spPr>
          <a:xfrm>
            <a:off x="475499" y="1650264"/>
            <a:ext cx="5182351" cy="1645396"/>
          </a:xfrm>
          <a:prstGeom prst="rect">
            <a:avLst/>
          </a:prstGeom>
          <a:noFill/>
          <a:ln>
            <a:noFill/>
          </a:ln>
        </p:spPr>
      </p:pic>
      <p:cxnSp>
        <p:nvCxnSpPr>
          <p:cNvPr id="281" name="Google Shape;281;p22"/>
          <p:cNvCxnSpPr/>
          <p:nvPr/>
        </p:nvCxnSpPr>
        <p:spPr>
          <a:xfrm>
            <a:off x="5919107" y="1564277"/>
            <a:ext cx="2674620" cy="0"/>
          </a:xfrm>
          <a:prstGeom prst="straightConnector1">
            <a:avLst/>
          </a:prstGeom>
          <a:noFill/>
          <a:ln w="9525" cap="flat" cmpd="sng">
            <a:solidFill>
              <a:srgbClr val="7F7F7F">
                <a:alpha val="89803"/>
              </a:srgbClr>
            </a:solidFill>
            <a:prstDash val="solid"/>
            <a:round/>
            <a:headEnd type="none" w="sm" len="sm"/>
            <a:tailEnd type="none" w="sm" len="sm"/>
          </a:ln>
        </p:spPr>
      </p:cxnSp>
      <p:sp>
        <p:nvSpPr>
          <p:cNvPr id="282" name="Google Shape;282;p22"/>
          <p:cNvSpPr txBox="1">
            <a:spLocks noGrp="1"/>
          </p:cNvSpPr>
          <p:nvPr>
            <p:ph type="body" idx="1"/>
          </p:nvPr>
        </p:nvSpPr>
        <p:spPr>
          <a:xfrm>
            <a:off x="5894613" y="1649185"/>
            <a:ext cx="2767693" cy="2752635"/>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0"/>
              </a:spcBef>
              <a:spcAft>
                <a:spcPts val="0"/>
              </a:spcAft>
              <a:buSzPts val="1800"/>
              <a:buFont typeface="Calibri"/>
              <a:buChar char="●"/>
            </a:pPr>
            <a:r>
              <a:rPr lang="en-NZ" sz="1300"/>
              <a:t>Users are split into 2 groups, reading first and VR training first </a:t>
            </a:r>
            <a:endParaRPr/>
          </a:p>
          <a:p>
            <a:pPr marL="457200" lvl="0" indent="-342900" algn="l" rtl="0">
              <a:lnSpc>
                <a:spcPct val="90000"/>
              </a:lnSpc>
              <a:spcBef>
                <a:spcPts val="600"/>
              </a:spcBef>
              <a:spcAft>
                <a:spcPts val="0"/>
              </a:spcAft>
              <a:buSzPts val="1800"/>
              <a:buFont typeface="Calibri"/>
              <a:buChar char="●"/>
            </a:pPr>
            <a:r>
              <a:rPr lang="en-NZ" sz="1300"/>
              <a:t>Statistically analyse the differences in learning effectiveness of users between the 2 groups</a:t>
            </a:r>
            <a:endParaRPr/>
          </a:p>
          <a:p>
            <a:pPr marL="457200" lvl="0" indent="-342900" algn="l" rtl="0">
              <a:lnSpc>
                <a:spcPct val="90000"/>
              </a:lnSpc>
              <a:spcBef>
                <a:spcPts val="600"/>
              </a:spcBef>
              <a:spcAft>
                <a:spcPts val="600"/>
              </a:spcAft>
              <a:buSzPts val="1800"/>
              <a:buFont typeface="Calibri"/>
              <a:buChar char="●"/>
            </a:pPr>
            <a:r>
              <a:rPr lang="en-NZ" sz="1300"/>
              <a:t>The last quiz acts as an opportunity for everyone to try VR and compare whether or not people have genuinely learnt how objects behave under an earthquake.</a:t>
            </a:r>
            <a:endParaRPr/>
          </a:p>
        </p:txBody>
      </p:sp>
      <p:sp>
        <p:nvSpPr>
          <p:cNvPr id="283" name="Google Shape;283;p22"/>
          <p:cNvSpPr/>
          <p:nvPr/>
        </p:nvSpPr>
        <p:spPr>
          <a:xfrm>
            <a:off x="11" y="4750737"/>
            <a:ext cx="9143989"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22"/>
          <p:cNvGrpSpPr/>
          <p:nvPr/>
        </p:nvGrpSpPr>
        <p:grpSpPr>
          <a:xfrm>
            <a:off x="391239" y="230841"/>
            <a:ext cx="4737625" cy="342660"/>
            <a:chOff x="1157" y="745140"/>
            <a:chExt cx="4737625" cy="411900"/>
          </a:xfrm>
        </p:grpSpPr>
        <p:sp>
          <p:nvSpPr>
            <p:cNvPr id="286" name="Google Shape;286;p22"/>
            <p:cNvSpPr/>
            <p:nvPr/>
          </p:nvSpPr>
          <p:spPr>
            <a:xfrm>
              <a:off x="1157"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txBox="1"/>
            <p:nvPr/>
          </p:nvSpPr>
          <p:spPr>
            <a:xfrm>
              <a:off x="207142"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Introduction</a:t>
              </a:r>
              <a:endParaRPr/>
            </a:p>
          </p:txBody>
        </p:sp>
        <p:sp>
          <p:nvSpPr>
            <p:cNvPr id="288" name="Google Shape;288;p22"/>
            <p:cNvSpPr/>
            <p:nvPr/>
          </p:nvSpPr>
          <p:spPr>
            <a:xfrm>
              <a:off x="928088"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txBox="1"/>
            <p:nvPr/>
          </p:nvSpPr>
          <p:spPr>
            <a:xfrm>
              <a:off x="1134073"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Literature Review</a:t>
              </a:r>
              <a:endParaRPr/>
            </a:p>
          </p:txBody>
        </p:sp>
        <p:sp>
          <p:nvSpPr>
            <p:cNvPr id="290" name="Google Shape;290;p22"/>
            <p:cNvSpPr/>
            <p:nvPr/>
          </p:nvSpPr>
          <p:spPr>
            <a:xfrm>
              <a:off x="1855019" y="745140"/>
              <a:ext cx="1029900" cy="411900"/>
            </a:xfrm>
            <a:prstGeom prst="chevron">
              <a:avLst>
                <a:gd name="adj" fmla="val 50000"/>
              </a:avLst>
            </a:prstGeom>
            <a:solidFill>
              <a:srgbClr val="4C661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txBox="1"/>
            <p:nvPr/>
          </p:nvSpPr>
          <p:spPr>
            <a:xfrm>
              <a:off x="2061004"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Methodology</a:t>
              </a:r>
              <a:endParaRPr/>
            </a:p>
          </p:txBody>
        </p:sp>
        <p:sp>
          <p:nvSpPr>
            <p:cNvPr id="292" name="Google Shape;292;p22"/>
            <p:cNvSpPr/>
            <p:nvPr/>
          </p:nvSpPr>
          <p:spPr>
            <a:xfrm>
              <a:off x="2781950"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txBox="1"/>
            <p:nvPr/>
          </p:nvSpPr>
          <p:spPr>
            <a:xfrm>
              <a:off x="2987935"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Result </a:t>
              </a:r>
              <a:endParaRPr/>
            </a:p>
          </p:txBody>
        </p:sp>
        <p:sp>
          <p:nvSpPr>
            <p:cNvPr id="294" name="Google Shape;294;p22"/>
            <p:cNvSpPr/>
            <p:nvPr/>
          </p:nvSpPr>
          <p:spPr>
            <a:xfrm>
              <a:off x="3708882" y="745140"/>
              <a:ext cx="1029900" cy="411900"/>
            </a:xfrm>
            <a:prstGeom prst="chevron">
              <a:avLst>
                <a:gd name="adj"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txBox="1"/>
            <p:nvPr/>
          </p:nvSpPr>
          <p:spPr>
            <a:xfrm>
              <a:off x="3914867" y="745140"/>
              <a:ext cx="618000" cy="411900"/>
            </a:xfrm>
            <a:prstGeom prst="rect">
              <a:avLst/>
            </a:prstGeom>
            <a:noFill/>
            <a:ln>
              <a:noFill/>
            </a:ln>
          </p:spPr>
          <p:txBody>
            <a:bodyPr spcFirstLastPara="1" wrap="square" lIns="32000" tIns="10650" rIns="10650" bIns="10650" anchor="ctr" anchorCtr="0">
              <a:noAutofit/>
            </a:bodyPr>
            <a:lstStyle/>
            <a:p>
              <a:pPr marL="0" marR="0" lvl="0" indent="0" algn="ctr" rtl="0">
                <a:lnSpc>
                  <a:spcPct val="90000"/>
                </a:lnSpc>
                <a:spcBef>
                  <a:spcPts val="0"/>
                </a:spcBef>
                <a:spcAft>
                  <a:spcPts val="0"/>
                </a:spcAft>
                <a:buClr>
                  <a:schemeClr val="lt1"/>
                </a:buClr>
                <a:buSzPts val="800"/>
                <a:buFont typeface="Calibri"/>
                <a:buNone/>
              </a:pPr>
              <a:r>
                <a:rPr lang="en-NZ" sz="800" b="0" i="0" u="none" strike="noStrike" cap="none">
                  <a:solidFill>
                    <a:schemeClr val="lt1"/>
                  </a:solidFill>
                  <a:latin typeface="Calibri"/>
                  <a:ea typeface="Calibri"/>
                  <a:cs typeface="Calibri"/>
                  <a:sym typeface="Calibri"/>
                </a:rPr>
                <a:t>Conclusion</a:t>
              </a:r>
              <a:endParaRPr/>
            </a:p>
          </p:txBody>
        </p:sp>
      </p:gr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1020</Words>
  <Application>Microsoft Office PowerPoint</Application>
  <PresentationFormat>On-screen Show (16:9)</PresentationFormat>
  <Paragraphs>145</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Helvetica Neue</vt:lpstr>
      <vt:lpstr>Arial</vt:lpstr>
      <vt:lpstr>Retrospect</vt:lpstr>
      <vt:lpstr> Seismic Preparedness for the General Public Using Virtual Reality </vt:lpstr>
      <vt:lpstr>Our Team</vt:lpstr>
      <vt:lpstr>Motivation</vt:lpstr>
      <vt:lpstr>Project Goals </vt:lpstr>
      <vt:lpstr>Related work</vt:lpstr>
      <vt:lpstr>Research</vt:lpstr>
      <vt:lpstr>Mobile Virtual Reality Application</vt:lpstr>
      <vt:lpstr>Mobile Virtual Reality Application</vt:lpstr>
      <vt:lpstr>User Evaluation Overview</vt:lpstr>
      <vt:lpstr>User Evaluation Result</vt:lpstr>
      <vt:lpstr>Research Result </vt:lpstr>
      <vt:lpstr>Conclusion  </vt:lpstr>
      <vt:lpstr>Future Work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Seismic Preparedness for the General Public Using Virtual Reality </dc:title>
  <dc:creator>Edwin Roesli</dc:creator>
  <cp:lastModifiedBy>Edwin Roesli</cp:lastModifiedBy>
  <cp:revision>1</cp:revision>
  <dcterms:modified xsi:type="dcterms:W3CDTF">2019-10-15T02:40:34Z</dcterms:modified>
</cp:coreProperties>
</file>